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75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174716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281390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828406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920</Words>
  <Application>Microsoft Office PowerPoint</Application>
  <PresentationFormat>Widescreen</PresentationFormat>
  <Paragraphs>193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</vt:lpstr>
      <vt:lpstr>Options</vt:lpstr>
      <vt:lpstr>Environment: modules</vt:lpstr>
      <vt:lpstr>Modules</vt:lpstr>
      <vt:lpstr>Job script &amp; modules: best practices</vt:lpstr>
      <vt:lpstr>Python environments</vt:lpstr>
      <vt:lpstr>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10</cp:revision>
  <dcterms:created xsi:type="dcterms:W3CDTF">2025-01-17T10:10:41Z</dcterms:created>
  <dcterms:modified xsi:type="dcterms:W3CDTF">2025-05-22T13:15:01Z</dcterms:modified>
</cp:coreProperties>
</file>