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5" r:id="rId3"/>
    <p:sldId id="357" r:id="rId4"/>
    <p:sldId id="353" r:id="rId5"/>
    <p:sldId id="348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3C82C-4DDC-4393-B222-DB7E9965CB1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Courier New</vt:lpstr>
      <vt:lpstr>Office Theme</vt:lpstr>
      <vt:lpstr>Training title</vt:lpstr>
      <vt:lpstr>PowerPoint Presentation</vt:lpstr>
      <vt:lpstr>PowerPoint Presentation</vt:lpstr>
      <vt:lpstr>Typographical conventions I</vt:lpstr>
      <vt:lpstr>Typographical conventions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</cp:revision>
  <dcterms:created xsi:type="dcterms:W3CDTF">2025-01-17T10:10:41Z</dcterms:created>
  <dcterms:modified xsi:type="dcterms:W3CDTF">2025-02-03T12:51:59Z</dcterms:modified>
</cp:coreProperties>
</file>