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55" r:id="rId3"/>
    <p:sldId id="357" r:id="rId4"/>
    <p:sldId id="353" r:id="rId5"/>
    <p:sldId id="348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55" dt="2025-02-03T12:51:50.8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35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  <pc:spChg chg="mod">
          <ac:chgData name="Geert Jan Bex" userId="b602d378c858ceb4" providerId="LiveId" clId="{30EAD574-1FC7-4A86-A60C-5DB10ABC81BA}" dt="2025-01-17T10:34:20.048" v="20" actId="20577"/>
          <ac:spMkLst>
            <pc:docMk/>
            <pc:sldMk cId="2597093166" sldId="348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1-17T14:43:00.521" v="64" actId="20577"/>
          <ac:spMkLst>
            <pc:docMk/>
            <pc:sldMk cId="2597093166" sldId="348"/>
            <ac:spMk id="3" creationId="{00000000-0000-0000-0000-000000000000}"/>
          </ac:spMkLst>
        </pc:spChg>
        <pc:picChg chg="add mod">
          <ac:chgData name="Geert Jan Bex" userId="b602d378c858ceb4" providerId="LiveId" clId="{30EAD574-1FC7-4A86-A60C-5DB10ABC81BA}" dt="2025-01-17T14:43:35.516" v="73" actId="1076"/>
          <ac:picMkLst>
            <pc:docMk/>
            <pc:sldMk cId="2597093166" sldId="348"/>
            <ac:picMk id="6" creationId="{F0B1C861-027C-AE93-1BCB-962F1DBAB0E2}"/>
          </ac:picMkLst>
        </pc:picChg>
        <pc:picChg chg="add mod">
          <ac:chgData name="Geert Jan Bex" userId="b602d378c858ceb4" providerId="LiveId" clId="{30EAD574-1FC7-4A86-A60C-5DB10ABC81BA}" dt="2025-01-17T14:43:38.068" v="74" actId="1076"/>
          <ac:picMkLst>
            <pc:docMk/>
            <pc:sldMk cId="2597093166" sldId="348"/>
            <ac:picMk id="8" creationId="{9955A620-341D-09A8-65FD-6BB630BACFFF}"/>
          </ac:picMkLst>
        </pc:picChg>
        <pc:picChg chg="add mod">
          <ac:chgData name="Geert Jan Bex" userId="b602d378c858ceb4" providerId="LiveId" clId="{30EAD574-1FC7-4A86-A60C-5DB10ABC81BA}" dt="2025-01-17T14:43:41.458" v="75" actId="1076"/>
          <ac:picMkLst>
            <pc:docMk/>
            <pc:sldMk cId="2597093166" sldId="348"/>
            <ac:picMk id="9" creationId="{024A877E-0481-E081-DA6C-323BCC25DA80}"/>
          </ac:picMkLst>
        </pc:picChg>
        <pc:picChg chg="add mod">
          <ac:chgData name="Geert Jan Bex" userId="b602d378c858ceb4" providerId="LiveId" clId="{30EAD574-1FC7-4A86-A60C-5DB10ABC81BA}" dt="2025-01-17T14:43:17.636" v="68" actId="1076"/>
          <ac:picMkLst>
            <pc:docMk/>
            <pc:sldMk cId="2597093166" sldId="348"/>
            <ac:picMk id="11" creationId="{CE1CDE01-821E-6748-0DC3-4FDB15D603A1}"/>
          </ac:picMkLst>
        </pc:picChg>
        <pc:picChg chg="add mod">
          <ac:chgData name="Geert Jan Bex" userId="b602d378c858ceb4" providerId="LiveId" clId="{30EAD574-1FC7-4A86-A60C-5DB10ABC81BA}" dt="2025-01-17T14:43:27.588" v="70" actId="1076"/>
          <ac:picMkLst>
            <pc:docMk/>
            <pc:sldMk cId="2597093166" sldId="348"/>
            <ac:picMk id="13" creationId="{0BE55C85-E7E5-B333-4889-9C023DF91895}"/>
          </ac:picMkLst>
        </pc:picChg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  <pc:spChg chg="mod">
          <ac:chgData name="Geert Jan Bex" userId="b602d378c858ceb4" providerId="LiveId" clId="{30EAD574-1FC7-4A86-A60C-5DB10ABC81BA}" dt="2025-01-17T10:34:10.989" v="18" actId="20577"/>
          <ac:spMkLst>
            <pc:docMk/>
            <pc:sldMk cId="1464286054" sldId="353"/>
            <ac:spMk id="2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49.356" v="76" actId="208"/>
          <ac:spMkLst>
            <pc:docMk/>
            <pc:sldMk cId="1464286054" sldId="353"/>
            <ac:spMk id="5" creationId="{00000000-0000-0000-0000-000000000000}"/>
          </ac:spMkLst>
        </pc:spChg>
        <pc:spChg chg="mod">
          <ac:chgData name="Geert Jan Bex" userId="b602d378c858ceb4" providerId="LiveId" clId="{30EAD574-1FC7-4A86-A60C-5DB10ABC81BA}" dt="2025-02-03T12:49:53.874" v="77" actId="208"/>
          <ac:spMkLst>
            <pc:docMk/>
            <pc:sldMk cId="1464286054" sldId="353"/>
            <ac:spMk id="6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83C82C-4DDC-4393-B222-DB7E9965CB13}" type="datetimeFigureOut">
              <a:rPr lang="LID4096" smtClean="0"/>
              <a:t>05/21/2025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horturl.at/Rb4Ni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Best practices for data science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066751" y="5445224"/>
            <a:ext cx="57656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https://shorturl.at/Rb4Ni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679C85-91D9-5467-5CA3-F1BD3EAAF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183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Courier New</vt:lpstr>
      <vt:lpstr>Office Theme</vt:lpstr>
      <vt:lpstr>Best practices for data science on HPC</vt:lpstr>
      <vt:lpstr>PowerPoint Presentation</vt:lpstr>
      <vt:lpstr>PowerPoint Presentation</vt:lpstr>
      <vt:lpstr>Typographical conventions I</vt:lpstr>
      <vt:lpstr>Typographical conventions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</cp:revision>
  <dcterms:created xsi:type="dcterms:W3CDTF">2025-01-17T10:10:41Z</dcterms:created>
  <dcterms:modified xsi:type="dcterms:W3CDTF">2025-05-21T09:34:09Z</dcterms:modified>
</cp:coreProperties>
</file>