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, 2022,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1858</Words>
  <Application>Microsoft Office PowerPoint</Application>
  <PresentationFormat>Widescreen</PresentationFormat>
  <Paragraphs>371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10</cp:revision>
  <dcterms:created xsi:type="dcterms:W3CDTF">2024-05-16T10:26:07Z</dcterms:created>
  <dcterms:modified xsi:type="dcterms:W3CDTF">2024-05-21T08:54:31Z</dcterms:modified>
</cp:coreProperties>
</file>