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  <p:sldId id="389" r:id="rId37"/>
    <p:sldId id="390" r:id="rId38"/>
    <p:sldId id="399" r:id="rId39"/>
    <p:sldId id="394" r:id="rId40"/>
    <p:sldId id="395" r:id="rId41"/>
    <p:sldId id="396" r:id="rId42"/>
    <p:sldId id="398" r:id="rId43"/>
    <p:sldId id="397" r:id="rId44"/>
    <p:sldId id="391" r:id="rId45"/>
    <p:sldId id="392" r:id="rId46"/>
    <p:sldId id="393" r:id="rId4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399"/>
            <p14:sldId id="394"/>
            <p14:sldId id="395"/>
            <p14:sldId id="396"/>
            <p14:sldId id="398"/>
            <p14:sldId id="397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04/08/2025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04/08/2025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04/08/2025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04/08/2025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04/08/2025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04/08/2025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Algorithms" TargetMode="External"/><Relationship Id="rId2" Type="http://schemas.openxmlformats.org/officeDocument/2006/relationships/hyperlink" Target="https://github.com/gjbex/Scientific-C-plus-plus/tree/master/source-code/Func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Scientific-C-plus-plus/tree/master/source-code/Rang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(modern)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173-33AC-1DCA-ED63-D52D701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specific patterns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779-A74C-52C0-DAF9-FC542132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Curiously Repeating Template Pattern (CRTP)</a:t>
            </a:r>
          </a:p>
          <a:p>
            <a:r>
              <a:rPr lang="en-US" dirty="0"/>
              <a:t>Type erasure</a:t>
            </a:r>
          </a:p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(PIMPL)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82FC-4A8B-74E1-56FE-EFDCEEF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5696A-5112-7F9A-EB86-7820DE1B9B54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33404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829-0721-1480-5994-E855FF9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Curiously, Repeating Template Pattern (CRTP)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A49-5C18-EB0F-3E0D-D280F9E3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virtual function overhead</a:t>
            </a:r>
          </a:p>
          <a:p>
            <a:r>
              <a:rPr lang="en-US" dirty="0"/>
              <a:t>Enforce compile time interface constraints</a:t>
            </a:r>
          </a:p>
          <a:p>
            <a:r>
              <a:rPr lang="en-US" dirty="0"/>
              <a:t>Code reuse without dynamic polymorphism</a:t>
            </a:r>
          </a:p>
          <a:p>
            <a:r>
              <a:rPr lang="en-US" dirty="0"/>
              <a:t>Static 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7DD-4DFF-B3FC-6690-1408C5C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35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350-282A-80DC-C746-7955022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base class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DEA4-516B-75F2-1733-1B9E7DD2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A5259-8E34-23B7-D0B5-2A1B96CA029E}"/>
              </a:ext>
            </a:extLst>
          </p:cNvPr>
          <p:cNvGrpSpPr/>
          <p:nvPr/>
        </p:nvGrpSpPr>
        <p:grpSpPr>
          <a:xfrm>
            <a:off x="217714" y="1747890"/>
            <a:ext cx="11745686" cy="4524315"/>
            <a:chOff x="-217714" y="1268919"/>
            <a:chExt cx="11745686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A2B60-1900-8786-7856-DAE7BF3CF8C0}"/>
                </a:ext>
              </a:extLst>
            </p:cNvPr>
            <p:cNvSpPr txBox="1"/>
            <p:nvPr/>
          </p:nvSpPr>
          <p:spPr>
            <a:xfrm>
              <a:off x="-217714" y="1268919"/>
              <a:ext cx="11745686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template&lt;class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Simulation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step()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"start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*&gt;(this)-&gt;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"end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run(const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for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 ++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step();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FD06-A58F-2F37-FB8D-9092DB0ECFFD}"/>
                </a:ext>
              </a:extLst>
            </p:cNvPr>
            <p:cNvSpPr txBox="1"/>
            <p:nvPr/>
          </p:nvSpPr>
          <p:spPr>
            <a:xfrm>
              <a:off x="9851246" y="126891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57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120-BE31-DEBE-569A-7E4F169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first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A7589-2BE2-E21F-B60E-24CE644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41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D1CE94-2C5B-A331-8ED4-4E4C9DA169DE}"/>
              </a:ext>
            </a:extLst>
          </p:cNvPr>
          <p:cNvGrpSpPr/>
          <p:nvPr/>
        </p:nvGrpSpPr>
        <p:grpSpPr>
          <a:xfrm>
            <a:off x="435429" y="1569488"/>
            <a:ext cx="10918372" cy="3139321"/>
            <a:chOff x="435429" y="1569488"/>
            <a:chExt cx="10918372" cy="3139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D3781A-4AC6-5BD5-A245-BFB392168377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 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&lt;&lt; '\n';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C1ADF-6270-B7A5-7581-82AEB9353671}"/>
                </a:ext>
              </a:extLst>
            </p:cNvPr>
            <p:cNvSpPr txBox="1"/>
            <p:nvPr/>
          </p:nvSpPr>
          <p:spPr>
            <a:xfrm>
              <a:off x="9067475" y="1569488"/>
              <a:ext cx="22829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7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6BCD-B0C3-91E9-B309-4BC7DE2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second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4273-98E9-8C48-F760-D50BA92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9181F-FEBF-B5C7-2BD1-180AA4CF2F9C}"/>
              </a:ext>
            </a:extLst>
          </p:cNvPr>
          <p:cNvGrpSpPr/>
          <p:nvPr/>
        </p:nvGrpSpPr>
        <p:grpSpPr>
          <a:xfrm>
            <a:off x="435429" y="1438859"/>
            <a:ext cx="10918372" cy="4801314"/>
            <a:chOff x="435429" y="1569488"/>
            <a:chExt cx="10918372" cy="4801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F34E6-3A7F-E212-23B8-55AAF04035B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using Distribution = std::array&lt;std::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6&gt;;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Distribution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= {0};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- 1]++;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const Distribution&amp; distribution() const {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7B6B-E184-723B-1236-E1C0C51E9351}"/>
                </a:ext>
              </a:extLst>
            </p:cNvPr>
            <p:cNvSpPr txBox="1"/>
            <p:nvPr/>
          </p:nvSpPr>
          <p:spPr>
            <a:xfrm>
              <a:off x="8566729" y="1569488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dice_avg_simulation.h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78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603A-1F27-3EED-2E6A-C27A51F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usage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2256B-CB94-D51D-DB6F-45881B0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34744-3258-DB34-866B-761699A9A246}"/>
              </a:ext>
            </a:extLst>
          </p:cNvPr>
          <p:cNvGrpSpPr/>
          <p:nvPr/>
        </p:nvGrpSpPr>
        <p:grpSpPr>
          <a:xfrm>
            <a:off x="533400" y="1997839"/>
            <a:ext cx="10918372" cy="2585323"/>
            <a:chOff x="435429" y="1569488"/>
            <a:chExt cx="10918372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B38179-30D7-CD6C-1A2C-713D34181C1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dice_simulation.h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simulation;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(1234);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(10);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7F3CC-91D8-8B6B-F98C-5BAF30813DAB}"/>
                </a:ext>
              </a:extLst>
            </p:cNvPr>
            <p:cNvSpPr txBox="1"/>
            <p:nvPr/>
          </p:nvSpPr>
          <p:spPr>
            <a:xfrm>
              <a:off x="9557327" y="1569488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main_dice.cpp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116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766953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https://github.com/gjbex/Scientific-C-plus-plus/tree/master/source-code/Functional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https://github.com/gjbex/Scientific-C-plus-plus/tree/master/source-code/Ranges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2443</Words>
  <Application>Microsoft Office PowerPoint</Application>
  <PresentationFormat>Widescreen</PresentationFormat>
  <Paragraphs>453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(modern)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  <vt:lpstr>Motivation</vt:lpstr>
      <vt:lpstr>Patterns</vt:lpstr>
      <vt:lpstr>C++ specific patterns</vt:lpstr>
      <vt:lpstr>Curiously, Repeating Template Pattern (CRTP)</vt:lpstr>
      <vt:lpstr>CRTP: base class</vt:lpstr>
      <vt:lpstr>CRTP: first derived class</vt:lpstr>
      <vt:lpstr>CRTP: second derived class</vt:lpstr>
      <vt:lpstr>CRTP: usage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16</cp:revision>
  <dcterms:created xsi:type="dcterms:W3CDTF">2024-05-16T10:26:07Z</dcterms:created>
  <dcterms:modified xsi:type="dcterms:W3CDTF">2025-04-08T09:12:16Z</dcterms:modified>
</cp:coreProperties>
</file>