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05/22/2024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05/22/2024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05/22/2024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Lartians/ModernCppStarter?tab=readme-ov-file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, 2022,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It is time to do </a:t>
            </a:r>
            <a:r>
              <a:rPr lang="en-US" dirty="0" err="1"/>
              <a:t>CMake</a:t>
            </a:r>
            <a:r>
              <a:rPr lang="en-US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 err="1"/>
              <a:t>ModernCppStarter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https://github.com/TheLartians/ModernCppStarter?tab=readme-ov-file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1893</Words>
  <Application>Microsoft Office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12</cp:revision>
  <dcterms:created xsi:type="dcterms:W3CDTF">2024-05-16T10:26:07Z</dcterms:created>
  <dcterms:modified xsi:type="dcterms:W3CDTF">2024-05-22T07:22:48Z</dcterms:modified>
</cp:coreProperties>
</file>