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400" r:id="rId39"/>
    <p:sldId id="401" r:id="rId40"/>
    <p:sldId id="402" r:id="rId41"/>
    <p:sldId id="399" r:id="rId42"/>
    <p:sldId id="394" r:id="rId43"/>
    <p:sldId id="395" r:id="rId44"/>
    <p:sldId id="396" r:id="rId45"/>
    <p:sldId id="398" r:id="rId46"/>
    <p:sldId id="397" r:id="rId47"/>
    <p:sldId id="391" r:id="rId48"/>
    <p:sldId id="392" r:id="rId49"/>
    <p:sldId id="393" r:id="rId5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400"/>
            <p14:sldId id="401"/>
            <p14:sldId id="402"/>
            <p14:sldId id="399"/>
            <p14:sldId id="394"/>
            <p14:sldId id="395"/>
            <p14:sldId id="396"/>
            <p14:sldId id="398"/>
            <p14:sldId id="397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04/09/2025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04/09/2025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04/09/2025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Algorithms" TargetMode="External"/><Relationship Id="rId2" Type="http://schemas.openxmlformats.org/officeDocument/2006/relationships/hyperlink" Target="https://github.com/gjbex/Scientific-C-plus-plus/tree/master/source-code/Func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Scientific-C-plus-plus/tree/master/source-code/Rang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119F-79EC-4E00-B9D9-0B25876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D69E-6CD4-B5FE-C976-9D928F3B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38</a:t>
            </a:fld>
            <a:endParaRPr lang="LID4096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D7E34681-6E5E-22EF-801F-FCFC18F4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1085"/>
            <a:ext cx="10318750" cy="3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591-8615-7E00-CFBB-3B18270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C0292-7B1E-9B21-4614-155BA8F2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BBE229AF-EE3A-58FD-5C44-F9FB3100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9" y="1690688"/>
            <a:ext cx="8821965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A7F5-2B05-C3D6-543A-A394B3B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F2698-8B5C-02E9-CF1F-D8F75C6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4" descr="A diagram of a strategy&#10;&#10;AI-generated content may be incorrect.">
            <a:extLst>
              <a:ext uri="{FF2B5EF4-FFF2-40B4-BE49-F238E27FC236}">
                <a16:creationId xmlns:a16="http://schemas.microsoft.com/office/drawing/2014/main" id="{D211B979-B94C-AE2D-9433-33FECD22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7" y="1690688"/>
            <a:ext cx="11301186" cy="41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75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73-33AC-1DCA-ED63-D52D701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specific patterns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779-A74C-52C0-DAF9-FC542132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Curiously Repeating Template Pattern (CRTP)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(PIMPL)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82FC-4A8B-74E1-56FE-EFDCEEF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5696A-5112-7F9A-EB86-7820DE1B9B54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33404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353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7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44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7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78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16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766953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https://github.com/gjbex/Scientific-C-plus-plus/tree/master/source-code/Functional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https://github.com/gjbex/Scientific-C-plus-plus/tree/master/source-code/Ranges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2456</Words>
  <Application>Microsoft Office PowerPoint</Application>
  <PresentationFormat>Widescreen</PresentationFormat>
  <Paragraphs>459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Design patterns</vt:lpstr>
      <vt:lpstr>Builder design pattern</vt:lpstr>
      <vt:lpstr>Factory design pattern</vt:lpstr>
      <vt:lpstr>Strategy design pattern</vt:lpstr>
      <vt:lpstr>C++ specific patterns</vt:lpstr>
      <vt:lpstr>Curiously, Repeating Template Pattern (CRTP)</vt:lpstr>
      <vt:lpstr>CRTP: base class</vt:lpstr>
      <vt:lpstr>CRTP: first derived class</vt:lpstr>
      <vt:lpstr>CRTP: second derived class</vt:lpstr>
      <vt:lpstr>CRTP: usage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18</cp:revision>
  <dcterms:created xsi:type="dcterms:W3CDTF">2024-05-16T10:26:07Z</dcterms:created>
  <dcterms:modified xsi:type="dcterms:W3CDTF">2025-04-09T12:05:05Z</dcterms:modified>
</cp:coreProperties>
</file>