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157143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https://github.com/gjbex/C-plus-plus-software-engineering/tree/development/source-code/cmake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9766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https://github.com/gjbex/C-plus-plus-software-engineering/tree/development/source-code/static-analysis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9766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https://github.com/gjbex/C-plus-plus-software-engineering/tree/development/source-code/testing/catch2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19766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https://github.com/gjbex/C-plus-plus-software-engineering/tree/development/source-code/testing/ctest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r>
              <a:rPr lang="en-US" dirty="0"/>
              <a:t>CPM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1152</Words>
  <Application>Microsoft Office PowerPoint</Application>
  <PresentationFormat>Widescreen</PresentationFormat>
  <Paragraphs>245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5</cp:revision>
  <dcterms:created xsi:type="dcterms:W3CDTF">2024-05-16T10:26:07Z</dcterms:created>
  <dcterms:modified xsi:type="dcterms:W3CDTF">2024-05-17T15:02:12Z</dcterms:modified>
</cp:coreProperties>
</file>