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2" r:id="rId43"/>
    <p:sldId id="410" r:id="rId44"/>
    <p:sldId id="388" r:id="rId45"/>
    <p:sldId id="389" r:id="rId46"/>
    <p:sldId id="390" r:id="rId47"/>
    <p:sldId id="400" r:id="rId48"/>
    <p:sldId id="401" r:id="rId49"/>
    <p:sldId id="402" r:id="rId50"/>
    <p:sldId id="411" r:id="rId51"/>
    <p:sldId id="413" r:id="rId52"/>
    <p:sldId id="399" r:id="rId53"/>
    <p:sldId id="394" r:id="rId54"/>
    <p:sldId id="395" r:id="rId55"/>
    <p:sldId id="396" r:id="rId56"/>
    <p:sldId id="398" r:id="rId57"/>
    <p:sldId id="397" r:id="rId58"/>
    <p:sldId id="415" r:id="rId59"/>
    <p:sldId id="414" r:id="rId60"/>
    <p:sldId id="391" r:id="rId61"/>
    <p:sldId id="392" r:id="rId62"/>
    <p:sldId id="393" r:id="rId6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2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413"/>
            <p14:sldId id="399"/>
            <p14:sldId id="394"/>
            <p14:sldId id="395"/>
            <p14:sldId id="396"/>
            <p14:sldId id="398"/>
            <p14:sldId id="397"/>
            <p14:sldId id="415"/>
            <p14:sldId id="414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CellularAutom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046-03E8-3287-6100-CF100F5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969-887A-4388-5B5F-3A24C77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not "know" about the internal details of the objects they interacts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Law of Demeter helps enforce SOLID</a:t>
            </a:r>
          </a:p>
          <a:p>
            <a:pPr lvl="1"/>
            <a:r>
              <a:rPr lang="en-US" dirty="0"/>
              <a:t>Helps enforce Single Responsibility Principle</a:t>
            </a:r>
          </a:p>
          <a:p>
            <a:pPr lvl="1"/>
            <a:r>
              <a:rPr lang="en-US" dirty="0"/>
              <a:t>Reduces ripple effect of change (open-closed principle)</a:t>
            </a:r>
          </a:p>
          <a:p>
            <a:pPr lvl="1"/>
            <a:r>
              <a:rPr lang="en-US" dirty="0"/>
              <a:t>Encourages smaller interfaces (Interface segregation principle)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3C54-A2C7-38A8-32C4-37C006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FF76-E597-7C9F-3C3D-A7C83002931D}"/>
              </a:ext>
            </a:extLst>
          </p:cNvPr>
          <p:cNvSpPr txBox="1"/>
          <p:nvPr/>
        </p:nvSpPr>
        <p:spPr>
          <a:xfrm>
            <a:off x="2493916" y="2825387"/>
            <a:ext cx="5828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"Only talk to your immediate friends"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2816-B7CB-C7BC-4D3A-251BBE8E5A92}"/>
              </a:ext>
            </a:extLst>
          </p:cNvPr>
          <p:cNvSpPr txBox="1"/>
          <p:nvPr/>
        </p:nvSpPr>
        <p:spPr>
          <a:xfrm>
            <a:off x="499580" y="59442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8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05FD9-834A-7690-1750-ACE07F4F44C6}"/>
              </a:ext>
            </a:extLst>
          </p:cNvPr>
          <p:cNvSpPr txBox="1"/>
          <p:nvPr/>
        </p:nvSpPr>
        <p:spPr>
          <a:xfrm>
            <a:off x="499580" y="5791830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76-E2A6-A963-7759-6045B7C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703F9-488C-5BEB-BB24-2CBEB1C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  <p:pic>
        <p:nvPicPr>
          <p:cNvPr id="1026" name="Picture 2" descr="UML diagram">
            <a:extLst>
              <a:ext uri="{FF2B5EF4-FFF2-40B4-BE49-F238E27FC236}">
                <a16:creationId xmlns:a16="http://schemas.microsoft.com/office/drawing/2014/main" id="{7209C035-6C34-F821-291F-B226965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1" y="1450521"/>
            <a:ext cx="5619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85CCE-3CDA-B126-B537-C43EF80DCE3D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7242C-17F9-57AC-1F6B-A363CDB72E48}"/>
              </a:ext>
            </a:extLst>
          </p:cNvPr>
          <p:cNvSpPr txBox="1"/>
          <p:nvPr/>
        </p:nvSpPr>
        <p:spPr>
          <a:xfrm>
            <a:off x="1208315" y="4097486"/>
            <a:ext cx="4328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Supports</a:t>
            </a:r>
            <a:br>
              <a:rPr lang="en-US" sz="2400" dirty="0"/>
            </a:br>
            <a:r>
              <a:rPr lang="en-US" sz="2400" dirty="0"/>
              <a:t>dependency inversion principle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31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</a:p>
          <a:p>
            <a:r>
              <a:rPr lang="en-US" dirty="0"/>
              <a:t>Resource Acquisition Is Initialization (RAII)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127-255D-E990-EC62-F84C4050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8FA-3708-5100-0EB8-21D553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holds pointer to implementation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Decouple interface and implementation</a:t>
            </a:r>
          </a:p>
          <a:p>
            <a:pPr lvl="1"/>
            <a:r>
              <a:rPr lang="en-US" dirty="0"/>
              <a:t>Easy to replace implementation</a:t>
            </a:r>
          </a:p>
          <a:p>
            <a:pPr lvl="1"/>
            <a:r>
              <a:rPr lang="en-US" dirty="0"/>
              <a:t>Reduces compile times (only implementation needs to be recompiled)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5189A-6FE9-10F7-635D-516D82F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11E35-CE4E-E28B-1E69-D8329E638252}"/>
              </a:ext>
            </a:extLst>
          </p:cNvPr>
          <p:cNvSpPr txBox="1"/>
          <p:nvPr/>
        </p:nvSpPr>
        <p:spPr>
          <a:xfrm>
            <a:off x="499580" y="5791830"/>
            <a:ext cx="880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2"/>
              </a:rPr>
              <a:t>https://github.com/gjbex/Scientific-C-plus-plus/tree/master/source-code/DesignPatterns/PIMPL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52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D3C9-E83D-9F0A-51F3-4512E47A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Acquisition Is </a:t>
            </a:r>
            <a:r>
              <a:rPr lang="en-US" dirty="0" err="1"/>
              <a:t>Intialization</a:t>
            </a:r>
            <a:r>
              <a:rPr lang="en-US" dirty="0"/>
              <a:t> (RAII)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8ECA-31F2-0831-DD71-F6FEF40C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acquire in constructor</a:t>
            </a:r>
          </a:p>
          <a:p>
            <a:pPr lvl="1"/>
            <a:r>
              <a:rPr lang="en-US" dirty="0"/>
              <a:t>Release in destructor</a:t>
            </a:r>
          </a:p>
          <a:p>
            <a:pPr lvl="1"/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leaks</a:t>
            </a:r>
          </a:p>
          <a:p>
            <a:pPr lvl="1"/>
            <a:r>
              <a:rPr lang="en-US" dirty="0"/>
              <a:t>No dangling resources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C++ smart pointers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ED4D4-B365-7FB4-55C0-E9EC581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6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</a:p>
          <a:p>
            <a:r>
              <a:rPr lang="en-US" sz="2800" dirty="0"/>
              <a:t>K</a:t>
            </a:r>
            <a:r>
              <a:rPr lang="en-US" dirty="0"/>
              <a:t>laus </a:t>
            </a:r>
            <a:r>
              <a:rPr lang="en-US" dirty="0" err="1"/>
              <a:t>Iglberger</a:t>
            </a:r>
            <a:r>
              <a:rPr lang="en-US" dirty="0"/>
              <a:t> (2022) </a:t>
            </a:r>
            <a:r>
              <a:rPr lang="en-US" i="1" dirty="0"/>
              <a:t>C++ software design</a:t>
            </a:r>
            <a:r>
              <a:rPr lang="en-US" dirty="0"/>
              <a:t>, O'Reilly Media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3117</Words>
  <Application>Microsoft Office PowerPoint</Application>
  <PresentationFormat>Widescreen</PresentationFormat>
  <Paragraphs>583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Law of Demeter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Dependency injection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Pointer to IMPLementation idiom (PIMPL)</vt:lpstr>
      <vt:lpstr>Resource Acquisition Is Intialization (RAII)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30</cp:revision>
  <dcterms:created xsi:type="dcterms:W3CDTF">2024-05-16T10:26:07Z</dcterms:created>
  <dcterms:modified xsi:type="dcterms:W3CDTF">2025-05-13T13:08:09Z</dcterms:modified>
</cp:coreProperties>
</file>