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391" r:id="rId39"/>
    <p:sldId id="392" r:id="rId40"/>
    <p:sldId id="393" r:id="rId4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66526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1898</Words>
  <Application>Microsoft Office PowerPoint</Application>
  <PresentationFormat>Widescreen</PresentationFormat>
  <Paragraphs>373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Patterns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13</cp:revision>
  <dcterms:created xsi:type="dcterms:W3CDTF">2024-05-16T10:26:07Z</dcterms:created>
  <dcterms:modified xsi:type="dcterms:W3CDTF">2024-05-23T08:10:57Z</dcterms:modified>
</cp:coreProperties>
</file>