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5" r:id="rId3"/>
    <p:sldId id="357" r:id="rId4"/>
    <p:sldId id="353" r:id="rId5"/>
    <p:sldId id="360" r:id="rId6"/>
    <p:sldId id="362" r:id="rId7"/>
    <p:sldId id="363" r:id="rId8"/>
    <p:sldId id="361" r:id="rId9"/>
    <p:sldId id="365" r:id="rId10"/>
    <p:sldId id="36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E1DF9-2622-487B-8511-7077A12324DC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437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Office Theme</vt:lpstr>
      <vt:lpstr>C++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2</cp:revision>
  <dcterms:created xsi:type="dcterms:W3CDTF">2024-05-16T10:26:07Z</dcterms:created>
  <dcterms:modified xsi:type="dcterms:W3CDTF">2024-05-17T11:05:56Z</dcterms:modified>
</cp:coreProperties>
</file>