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15714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https://github.com/gjbex/C-plus-plus-software-engineering/tree/development/source-code/cmake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787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4</cp:revision>
  <dcterms:created xsi:type="dcterms:W3CDTF">2024-05-16T10:26:07Z</dcterms:created>
  <dcterms:modified xsi:type="dcterms:W3CDTF">2024-05-17T13:15:18Z</dcterms:modified>
</cp:coreProperties>
</file>