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100" d="100"/>
          <a:sy n="100" d="100"/>
        </p:scale>
        <p:origin x="-45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B09B-EA5E-42C9-BECE-A55E747BD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A4B1C-0D8A-46A5-B10F-3FC8D52C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1556-09A3-4F5E-955D-80C35BA5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219C-DC0D-4E1D-9C21-A0526205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98CD-04F1-4D55-BA6F-E927369F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05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E2F3-B326-4F8C-8AA1-5206822F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B3A92-0135-47F3-BDA5-2765FA5C4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7065-E7BA-4142-92CA-A2C8F5CB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9C89-C698-4344-818D-8C9EBF28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E9D4-0831-4EF6-95C3-52A536B3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355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8F5BC-D171-4EF9-AE84-6FC87D9F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24EA9-0FAD-4686-A98B-27482FF2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02EC-46E0-49C4-AB44-00875FEE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EB48-6F00-4B12-ADFC-2EE54A00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A832-794D-4E40-8F3C-B7A6D430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1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25C9-DACD-4560-8AE6-C7429470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AF4D-F42B-4EFF-A828-22BE5324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7484-EA4F-43C5-89FD-71AB7E8A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A652-2DA2-4D8F-8712-D859A7BE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84C1-A74D-4DF1-9D3A-F33D4F40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919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CE13-CEB2-4595-9540-0DF6BBD0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7D1EC-2A87-4931-BB41-7A457455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8ED0-DC31-42A9-B464-91D71358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912F-001D-4700-B6E6-FB8DC38D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5D2C-08EB-4995-B956-A0160183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000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132-15D4-4E35-8797-0D8377CA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DE10-ECDB-404B-8CEE-C6E6FC860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5CBDE-A9E4-48C2-9CAD-5D8D3B326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0648D-34D5-4227-8429-2062F3C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484F-974D-494A-A687-337F9881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A2F9-A4BB-4618-995F-77F9F16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580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1537-BA5B-4329-B5EE-0BBCDE04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03AB-CEDF-49DA-BCE2-E5901306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6F92-6E0E-4646-A135-75D8FF40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038D5-BDD6-4DE2-AA34-40AFB0030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BF0CC-52EC-40C1-93B8-C65156218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187D0-1474-411A-AD8C-A65B36C3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C3E5-DC44-4C2C-84B8-BA90F755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62CDD-65C6-4F16-9AF2-B9027BA7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319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8C1E-6756-44E1-B892-E9BE890F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8EEDA-2F57-4355-B90C-3C77507A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5927E-1CBA-483C-8D82-23B4B944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24CF4-1705-40E0-8926-479E6D05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15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A9D90-BBAF-4542-A6DC-6011CB42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D04EF-1F39-4D7C-B0FA-F444651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AE9A3-0F52-4F22-860A-1A805416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882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5458-6979-4BA2-BA70-9FF79203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E7A5-8E2E-4D0A-95C6-88A2CD12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FF728-B6A9-4AB6-820A-A3E833A83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4F73-EFC7-4D63-9F2E-10EF0F45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A5BE-9E6F-44D8-9427-5E354DCA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C36EE-6129-4138-8EDF-EAE4E619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667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3C8F-DF19-4302-A737-7F41B962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CF879-89CD-43D1-9D01-02E607C84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8AFD7-D847-4EA1-A2C4-D1934129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91A2E-89E0-4762-9A01-5A206B4D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D4093-8D4F-449D-962E-EC0BEECA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AA4DF-E076-4BED-BBF7-E5EE0472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405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5936-83E0-4D2A-B9BF-E27164A5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3F06-F030-47F6-8DFE-FD68422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EB25-BAAB-4BD4-A20D-12C7EE0DA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8DDF-5785-4C78-8683-BD3E8513D7D8}" type="datetimeFigureOut">
              <a:rPr lang="en-BE" smtClean="0"/>
              <a:t>14/04/2020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AE21-000D-4BF4-AE25-ECF3D5802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E0D9-B58E-4CF3-81CC-48DE71E8D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AA5-C217-44F0-8C3E-9079731F01B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121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D39C-3D51-4C85-9DF3-80791E21C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Inversions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A19F0-FB7F-4BB8-9C23-85174BAE7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8627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F95472-1811-4994-8B60-A06694050B9B}"/>
              </a:ext>
            </a:extLst>
          </p:cNvPr>
          <p:cNvCxnSpPr>
            <a:cxnSpLocks/>
            <a:stCxn id="7" idx="7"/>
            <a:endCxn id="4" idx="4"/>
          </p:cNvCxnSpPr>
          <p:nvPr/>
        </p:nvCxnSpPr>
        <p:spPr>
          <a:xfrm flipH="1">
            <a:off x="6535535" y="2923539"/>
            <a:ext cx="640196" cy="6692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C82A3E-7D0B-4734-A55B-347960EB58E9}"/>
              </a:ext>
            </a:extLst>
          </p:cNvPr>
          <p:cNvCxnSpPr>
            <a:cxnSpLocks/>
          </p:cNvCxnSpPr>
          <p:nvPr/>
        </p:nvCxnSpPr>
        <p:spPr>
          <a:xfrm flipH="1">
            <a:off x="3834478" y="3538797"/>
            <a:ext cx="2696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C28353-7D77-4B24-AA4B-3444515D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AD7F-5DB9-485C-B27A-97F1CF44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point </a:t>
            </a:r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 outside a circle with radius </a:t>
            </a:r>
            <a:r>
              <a:rPr lang="en-US" i="1" dirty="0"/>
              <a:t>r</a:t>
            </a:r>
            <a:r>
              <a:rPr lang="en-US" dirty="0"/>
              <a:t> onto a point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inside of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vice versa</a:t>
            </a:r>
            <a:endParaRPr lang="en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030D28-DEBF-4355-B6AF-8A5E161CD905}"/>
              </a:ext>
            </a:extLst>
          </p:cNvPr>
          <p:cNvSpPr>
            <a:spLocks noChangeAspect="1"/>
          </p:cNvSpPr>
          <p:nvPr/>
        </p:nvSpPr>
        <p:spPr>
          <a:xfrm>
            <a:off x="6489815" y="350139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C1E406-07F6-41D4-A44B-2A246B6B410C}"/>
              </a:ext>
            </a:extLst>
          </p:cNvPr>
          <p:cNvSpPr/>
          <p:nvPr/>
        </p:nvSpPr>
        <p:spPr>
          <a:xfrm>
            <a:off x="5650229" y="2661804"/>
            <a:ext cx="1787237" cy="1787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289A58-32E4-4E6A-BC82-220C2E4960A5}"/>
              </a:ext>
            </a:extLst>
          </p:cNvPr>
          <p:cNvSpPr>
            <a:spLocks noChangeAspect="1"/>
          </p:cNvSpPr>
          <p:nvPr/>
        </p:nvSpPr>
        <p:spPr>
          <a:xfrm>
            <a:off x="4298028" y="3501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CDB57-EB55-4968-B0B3-4E7EDFCE4C89}"/>
              </a:ext>
            </a:extLst>
          </p:cNvPr>
          <p:cNvSpPr txBox="1"/>
          <p:nvPr/>
        </p:nvSpPr>
        <p:spPr>
          <a:xfrm>
            <a:off x="4102408" y="3497381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endParaRPr lang="en-BE" i="1" baseline="-250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A2CADE-D1FC-4723-850B-0D9860E8663C}"/>
              </a:ext>
            </a:extLst>
          </p:cNvPr>
          <p:cNvGrpSpPr/>
          <p:nvPr/>
        </p:nvGrpSpPr>
        <p:grpSpPr>
          <a:xfrm>
            <a:off x="5931014" y="2722563"/>
            <a:ext cx="337129" cy="1144150"/>
            <a:chOff x="5931014" y="2722563"/>
            <a:chExt cx="337129" cy="114415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AD0B68-8DB5-42A3-B880-EBE479F2DD7C}"/>
                </a:ext>
              </a:extLst>
            </p:cNvPr>
            <p:cNvCxnSpPr>
              <a:cxnSpLocks/>
            </p:cNvCxnSpPr>
            <p:nvPr/>
          </p:nvCxnSpPr>
          <p:spPr>
            <a:xfrm>
              <a:off x="6214110" y="2722563"/>
              <a:ext cx="0" cy="8245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776D8B-9692-422A-848E-9171E395A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703" y="35013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1ED335-F0A4-463F-BAC9-BCD178AFED9F}"/>
                </a:ext>
              </a:extLst>
            </p:cNvPr>
            <p:cNvSpPr txBox="1"/>
            <p:nvPr/>
          </p:nvSpPr>
          <p:spPr>
            <a:xfrm>
              <a:off x="5931014" y="349738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endParaRPr lang="en-BE" i="1" baseline="-250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499EBED-87B9-4724-A5D6-17DCC980C4EB}"/>
              </a:ext>
            </a:extLst>
          </p:cNvPr>
          <p:cNvSpPr txBox="1"/>
          <p:nvPr/>
        </p:nvSpPr>
        <p:spPr>
          <a:xfrm>
            <a:off x="6848647" y="315660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en-BE" i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CC392B-C048-4207-85F7-D0B52AC18ED1}"/>
              </a:ext>
            </a:extLst>
          </p:cNvPr>
          <p:cNvCxnSpPr>
            <a:cxnSpLocks/>
          </p:cNvCxnSpPr>
          <p:nvPr/>
        </p:nvCxnSpPr>
        <p:spPr>
          <a:xfrm flipH="1">
            <a:off x="2018727" y="5505608"/>
            <a:ext cx="2696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06EC37-6C25-4860-80CA-F23F67E31BDF}"/>
              </a:ext>
            </a:extLst>
          </p:cNvPr>
          <p:cNvGrpSpPr/>
          <p:nvPr/>
        </p:nvGrpSpPr>
        <p:grpSpPr>
          <a:xfrm>
            <a:off x="2286657" y="4271168"/>
            <a:ext cx="3019175" cy="1562356"/>
            <a:chOff x="2286657" y="4271168"/>
            <a:chExt cx="3019175" cy="156235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79988CE-DDDE-4890-BD57-008DD48D1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277" y="546820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70A04A-9685-484A-ACBC-699FA7CC9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0729" y="4271168"/>
              <a:ext cx="2835103" cy="12501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B31D63-0A92-4648-980B-DC7B1CCCC434}"/>
                </a:ext>
              </a:extLst>
            </p:cNvPr>
            <p:cNvSpPr txBox="1"/>
            <p:nvPr/>
          </p:nvSpPr>
          <p:spPr>
            <a:xfrm>
              <a:off x="2286657" y="5464192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  <a:r>
                <a:rPr lang="en-US" i="1" baseline="-25000" dirty="0"/>
                <a:t>o</a:t>
              </a:r>
              <a:endParaRPr lang="en-BE" i="1" baseline="-250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E6726E-F60F-40F6-8D61-2D4A446AC345}"/>
              </a:ext>
            </a:extLst>
          </p:cNvPr>
          <p:cNvGrpSpPr/>
          <p:nvPr/>
        </p:nvGrpSpPr>
        <p:grpSpPr>
          <a:xfrm>
            <a:off x="3834478" y="4628615"/>
            <a:ext cx="1787237" cy="1787237"/>
            <a:chOff x="3834478" y="4628615"/>
            <a:chExt cx="1787237" cy="178723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7F92B5-058A-4328-83E8-6035AE5D31B7}"/>
                </a:ext>
              </a:extLst>
            </p:cNvPr>
            <p:cNvCxnSpPr>
              <a:cxnSpLocks/>
              <a:stCxn id="41" idx="7"/>
              <a:endCxn id="40" idx="4"/>
            </p:cNvCxnSpPr>
            <p:nvPr/>
          </p:nvCxnSpPr>
          <p:spPr>
            <a:xfrm flipH="1">
              <a:off x="4719784" y="4890350"/>
              <a:ext cx="640196" cy="66929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2EC66E3-CC91-4F6D-8335-871085FA77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4064" y="546820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368D6F-DAC7-4E0B-A60A-29C8118D671A}"/>
                </a:ext>
              </a:extLst>
            </p:cNvPr>
            <p:cNvSpPr/>
            <p:nvPr/>
          </p:nvSpPr>
          <p:spPr>
            <a:xfrm>
              <a:off x="3834478" y="4628615"/>
              <a:ext cx="1787237" cy="17872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95EF63-A778-42E3-82BB-454142BA8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952" y="546820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98A176-9FEE-425C-9915-7A8EBEF2294C}"/>
                </a:ext>
              </a:extLst>
            </p:cNvPr>
            <p:cNvSpPr txBox="1"/>
            <p:nvPr/>
          </p:nvSpPr>
          <p:spPr>
            <a:xfrm>
              <a:off x="4115263" y="546419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endParaRPr lang="en-BE" i="1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27507E-1587-46B0-919D-EDBB33F1A503}"/>
                </a:ext>
              </a:extLst>
            </p:cNvPr>
            <p:cNvSpPr txBox="1"/>
            <p:nvPr/>
          </p:nvSpPr>
          <p:spPr>
            <a:xfrm>
              <a:off x="5032896" y="5123420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endParaRPr lang="en-BE" i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9EDF63-94BC-4E4B-B5A6-82D0EB48858A}"/>
              </a:ext>
            </a:extLst>
          </p:cNvPr>
          <p:cNvGrpSpPr/>
          <p:nvPr/>
        </p:nvGrpSpPr>
        <p:grpSpPr>
          <a:xfrm>
            <a:off x="4360952" y="4643654"/>
            <a:ext cx="91440" cy="870267"/>
            <a:chOff x="4360952" y="4643654"/>
            <a:chExt cx="91440" cy="8702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48A6516-740B-49CA-9857-DAC91BF883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8359" y="4689374"/>
              <a:ext cx="0" cy="8245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49AE731-CC25-474C-940E-BFAA44905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952" y="464365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13099-8A6D-4CE2-AFFC-872538F4128D}"/>
              </a:ext>
            </a:extLst>
          </p:cNvPr>
          <p:cNvGrpSpPr/>
          <p:nvPr/>
        </p:nvGrpSpPr>
        <p:grpSpPr>
          <a:xfrm>
            <a:off x="4286480" y="2304357"/>
            <a:ext cx="2835103" cy="1250143"/>
            <a:chOff x="4286480" y="2304357"/>
            <a:chExt cx="2835103" cy="125014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F1CBAF-5AB7-4621-A429-F350D23C0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480" y="2304357"/>
              <a:ext cx="2835103" cy="12501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B46CA7-9E18-46EA-B669-14726D555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703" y="267684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0721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F95472-1811-4994-8B60-A06694050B9B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4407330" y="3423255"/>
            <a:ext cx="318455" cy="874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F1CBAF-5AB7-4621-A429-F350D23C0EB3}"/>
              </a:ext>
            </a:extLst>
          </p:cNvPr>
          <p:cNvCxnSpPr>
            <a:cxnSpLocks/>
          </p:cNvCxnSpPr>
          <p:nvPr/>
        </p:nvCxnSpPr>
        <p:spPr>
          <a:xfrm flipV="1">
            <a:off x="2476730" y="3009207"/>
            <a:ext cx="2835103" cy="1250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C82A3E-7D0B-4734-A55B-347960EB58E9}"/>
              </a:ext>
            </a:extLst>
          </p:cNvPr>
          <p:cNvCxnSpPr>
            <a:cxnSpLocks/>
          </p:cNvCxnSpPr>
          <p:nvPr/>
        </p:nvCxnSpPr>
        <p:spPr>
          <a:xfrm flipH="1">
            <a:off x="2024728" y="4243647"/>
            <a:ext cx="2696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C28353-7D77-4B24-AA4B-3444515D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in polar coordinates</a:t>
            </a:r>
            <a:endParaRPr lang="en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030D28-DEBF-4355-B6AF-8A5E161CD905}"/>
              </a:ext>
            </a:extLst>
          </p:cNvPr>
          <p:cNvSpPr>
            <a:spLocks noChangeAspect="1"/>
          </p:cNvSpPr>
          <p:nvPr/>
        </p:nvSpPr>
        <p:spPr>
          <a:xfrm>
            <a:off x="4680065" y="420624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C1E406-07F6-41D4-A44B-2A246B6B410C}"/>
              </a:ext>
            </a:extLst>
          </p:cNvPr>
          <p:cNvSpPr/>
          <p:nvPr/>
        </p:nvSpPr>
        <p:spPr>
          <a:xfrm>
            <a:off x="3840479" y="3366654"/>
            <a:ext cx="1787237" cy="1787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289A58-32E4-4E6A-BC82-220C2E4960A5}"/>
              </a:ext>
            </a:extLst>
          </p:cNvPr>
          <p:cNvSpPr>
            <a:spLocks noChangeAspect="1"/>
          </p:cNvSpPr>
          <p:nvPr/>
        </p:nvSpPr>
        <p:spPr>
          <a:xfrm>
            <a:off x="2488278" y="42062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B46CA7-9E18-46EA-B669-14726D555280}"/>
              </a:ext>
            </a:extLst>
          </p:cNvPr>
          <p:cNvSpPr>
            <a:spLocks noChangeAspect="1"/>
          </p:cNvSpPr>
          <p:nvPr/>
        </p:nvSpPr>
        <p:spPr>
          <a:xfrm>
            <a:off x="4366953" y="33816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776D8B-9692-422A-848E-9171E395A05A}"/>
              </a:ext>
            </a:extLst>
          </p:cNvPr>
          <p:cNvSpPr>
            <a:spLocks noChangeAspect="1"/>
          </p:cNvSpPr>
          <p:nvPr/>
        </p:nvSpPr>
        <p:spPr>
          <a:xfrm>
            <a:off x="4366953" y="42062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CDB57-EB55-4968-B0B3-4E7EDFCE4C89}"/>
              </a:ext>
            </a:extLst>
          </p:cNvPr>
          <p:cNvSpPr txBox="1"/>
          <p:nvPr/>
        </p:nvSpPr>
        <p:spPr>
          <a:xfrm>
            <a:off x="2292658" y="4202231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endParaRPr lang="en-BE" i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ED335-F0A4-463F-BAC9-BCD178AFED9F}"/>
              </a:ext>
            </a:extLst>
          </p:cNvPr>
          <p:cNvSpPr txBox="1"/>
          <p:nvPr/>
        </p:nvSpPr>
        <p:spPr>
          <a:xfrm>
            <a:off x="4121264" y="42022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i</a:t>
            </a:r>
            <a:endParaRPr lang="en-BE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B79F91-DA79-4B16-964E-EA7974ECAF2E}"/>
                  </a:ext>
                </a:extLst>
              </p:cNvPr>
              <p:cNvSpPr txBox="1"/>
              <p:nvPr/>
            </p:nvSpPr>
            <p:spPr>
              <a:xfrm>
                <a:off x="6888477" y="3611097"/>
                <a:ext cx="1896673" cy="920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B79F91-DA79-4B16-964E-EA7974ECA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7" y="3611097"/>
                <a:ext cx="1896673" cy="920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5A3F3-8D18-418C-BC83-CF2429A3A944}"/>
              </a:ext>
            </a:extLst>
          </p:cNvPr>
          <p:cNvGrpSpPr/>
          <p:nvPr/>
        </p:nvGrpSpPr>
        <p:grpSpPr>
          <a:xfrm>
            <a:off x="3315632" y="3464119"/>
            <a:ext cx="1131963" cy="607457"/>
            <a:chOff x="3315632" y="3464119"/>
            <a:chExt cx="1131963" cy="6074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026F8E-DD04-4AFA-B18F-45423828670B}"/>
                </a:ext>
              </a:extLst>
            </p:cNvPr>
            <p:cNvSpPr txBox="1"/>
            <p:nvPr/>
          </p:nvSpPr>
          <p:spPr>
            <a:xfrm>
              <a:off x="3315632" y="346411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</a:t>
              </a:r>
              <a:endParaRPr lang="en-BE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929CCF-7802-4AEF-8138-4DB1D6872452}"/>
                </a:ext>
              </a:extLst>
            </p:cNvPr>
            <p:cNvSpPr txBox="1"/>
            <p:nvPr/>
          </p:nvSpPr>
          <p:spPr>
            <a:xfrm>
              <a:off x="4144307" y="370224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  <a:endParaRPr lang="en-BE" i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7E232F-7314-4591-B2FA-318EA061EE43}"/>
              </a:ext>
            </a:extLst>
          </p:cNvPr>
          <p:cNvGrpSpPr/>
          <p:nvPr/>
        </p:nvGrpSpPr>
        <p:grpSpPr>
          <a:xfrm>
            <a:off x="4404360" y="3427413"/>
            <a:ext cx="449676" cy="824547"/>
            <a:chOff x="4404360" y="3427413"/>
            <a:chExt cx="449676" cy="8245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AD0B68-8DB5-42A3-B880-EBE479F2DD7C}"/>
                </a:ext>
              </a:extLst>
            </p:cNvPr>
            <p:cNvCxnSpPr/>
            <p:nvPr/>
          </p:nvCxnSpPr>
          <p:spPr>
            <a:xfrm>
              <a:off x="4404360" y="3427413"/>
              <a:ext cx="0" cy="8245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99EBED-87B9-4724-A5D6-17DCC980C4EB}"/>
                </a:ext>
              </a:extLst>
            </p:cNvPr>
            <p:cNvSpPr txBox="1"/>
            <p:nvPr/>
          </p:nvSpPr>
          <p:spPr>
            <a:xfrm>
              <a:off x="4590822" y="3631810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endParaRPr lang="en-BE" i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C4A760-A7DA-412C-87CF-D3D022AEAE6D}"/>
                  </a:ext>
                </a:extLst>
              </p:cNvPr>
              <p:cNvSpPr txBox="1"/>
              <p:nvPr/>
            </p:nvSpPr>
            <p:spPr>
              <a:xfrm>
                <a:off x="1652995" y="2441466"/>
                <a:ext cx="1279325" cy="551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C4A760-A7DA-412C-87CF-D3D022AEA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95" y="2441466"/>
                <a:ext cx="1279325" cy="551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8F5AF5-021A-463F-A6F5-E1B1700F2982}"/>
              </a:ext>
            </a:extLst>
          </p:cNvPr>
          <p:cNvGrpSpPr/>
          <p:nvPr/>
        </p:nvGrpSpPr>
        <p:grpSpPr>
          <a:xfrm>
            <a:off x="9181047" y="3702244"/>
            <a:ext cx="1829853" cy="829811"/>
            <a:chOff x="9181047" y="3702244"/>
            <a:chExt cx="1829853" cy="8298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E2D0C5-C38A-410B-9B5D-E47E785D4F81}"/>
                    </a:ext>
                  </a:extLst>
                </p:cNvPr>
                <p:cNvSpPr txBox="1"/>
                <p:nvPr/>
              </p:nvSpPr>
              <p:spPr>
                <a:xfrm>
                  <a:off x="10083493" y="3770275"/>
                  <a:ext cx="740139" cy="6026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E2D0C5-C38A-410B-9B5D-E47E785D4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3493" y="3770275"/>
                  <a:ext cx="740139" cy="6026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1DDC80-BFEE-4EFB-A6EF-D08E71D2212C}"/>
                    </a:ext>
                  </a:extLst>
                </p:cNvPr>
                <p:cNvSpPr txBox="1"/>
                <p:nvPr/>
              </p:nvSpPr>
              <p:spPr>
                <a:xfrm>
                  <a:off x="9181047" y="4001142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1DDC80-BFEE-4EFB-A6EF-D08E71D22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047" y="4001142"/>
                  <a:ext cx="2532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r="-14286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04F1D2-18C6-4967-94F5-6DBE9EB29592}"/>
                </a:ext>
              </a:extLst>
            </p:cNvPr>
            <p:cNvSpPr/>
            <p:nvPr/>
          </p:nvSpPr>
          <p:spPr>
            <a:xfrm>
              <a:off x="9944100" y="3702244"/>
              <a:ext cx="1066800" cy="82981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97DFD5-942A-4CEF-A39C-7311831A51B6}"/>
              </a:ext>
            </a:extLst>
          </p:cNvPr>
          <p:cNvGrpSpPr/>
          <p:nvPr/>
        </p:nvGrpSpPr>
        <p:grpSpPr>
          <a:xfrm>
            <a:off x="9944100" y="4743992"/>
            <a:ext cx="1066800" cy="414906"/>
            <a:chOff x="9944100" y="4743992"/>
            <a:chExt cx="1066800" cy="414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90C129F-BA9C-44F2-8917-F7395487FA99}"/>
                    </a:ext>
                  </a:extLst>
                </p:cNvPr>
                <p:cNvSpPr txBox="1"/>
                <p:nvPr/>
              </p:nvSpPr>
              <p:spPr>
                <a:xfrm>
                  <a:off x="10128059" y="4812946"/>
                  <a:ext cx="779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90C129F-BA9C-44F2-8917-F7395487F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8059" y="4812946"/>
                  <a:ext cx="77957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250" r="-781" b="-17778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7AB26E-075F-415D-8133-2E8674851483}"/>
                </a:ext>
              </a:extLst>
            </p:cNvPr>
            <p:cNvSpPr/>
            <p:nvPr/>
          </p:nvSpPr>
          <p:spPr>
            <a:xfrm>
              <a:off x="9944100" y="4743992"/>
              <a:ext cx="1066800" cy="41490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24289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6F88-F326-4300-BF78-5762EA8D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in Cartesian coordinates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5C40BF-58C9-4DB6-A7ED-5B0E1E185AC4}"/>
                  </a:ext>
                </a:extLst>
              </p:cNvPr>
              <p:cNvSpPr txBox="1"/>
              <p:nvPr/>
            </p:nvSpPr>
            <p:spPr>
              <a:xfrm>
                <a:off x="2025343" y="1690688"/>
                <a:ext cx="740139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5C40BF-58C9-4DB6-A7ED-5B0E1E185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343" y="1690688"/>
                <a:ext cx="740139" cy="602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66CC7E-A9FF-495D-A56A-F43C8E43B88E}"/>
                  </a:ext>
                </a:extLst>
              </p:cNvPr>
              <p:cNvSpPr txBox="1"/>
              <p:nvPr/>
            </p:nvSpPr>
            <p:spPr>
              <a:xfrm>
                <a:off x="2069909" y="2733359"/>
                <a:ext cx="779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66CC7E-A9FF-495D-A56A-F43C8E43B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09" y="2733359"/>
                <a:ext cx="779572" cy="276999"/>
              </a:xfrm>
              <a:prstGeom prst="rect">
                <a:avLst/>
              </a:prstGeom>
              <a:blipFill>
                <a:blip r:embed="rId3"/>
                <a:stretch>
                  <a:fillRect l="-7087" r="-787" b="-17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F4F03E2-F87D-4F5E-822A-4367E2F98610}"/>
              </a:ext>
            </a:extLst>
          </p:cNvPr>
          <p:cNvGrpSpPr/>
          <p:nvPr/>
        </p:nvGrpSpPr>
        <p:grpSpPr>
          <a:xfrm>
            <a:off x="3232541" y="1665617"/>
            <a:ext cx="2659519" cy="1466825"/>
            <a:chOff x="3232541" y="1665617"/>
            <a:chExt cx="2659519" cy="14668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A94472A-28DB-4C0C-99E1-D2F24AF7972F}"/>
                    </a:ext>
                  </a:extLst>
                </p:cNvPr>
                <p:cNvSpPr txBox="1"/>
                <p:nvPr/>
              </p:nvSpPr>
              <p:spPr>
                <a:xfrm>
                  <a:off x="3952875" y="1665617"/>
                  <a:ext cx="1939185" cy="6276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A94472A-28DB-4C0C-99E1-D2F24AF79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875" y="1665617"/>
                  <a:ext cx="1939185" cy="627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4464361-1BD3-4FD5-AEE5-A97153DF1AF7}"/>
                    </a:ext>
                  </a:extLst>
                </p:cNvPr>
                <p:cNvSpPr txBox="1"/>
                <p:nvPr/>
              </p:nvSpPr>
              <p:spPr>
                <a:xfrm>
                  <a:off x="4543425" y="2611274"/>
                  <a:ext cx="785600" cy="5211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4464361-1BD3-4FD5-AEE5-A97153DF1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425" y="2611274"/>
                  <a:ext cx="785600" cy="5211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4F6F03-4B81-457B-B4A8-932907F703C5}"/>
                    </a:ext>
                  </a:extLst>
                </p:cNvPr>
                <p:cNvSpPr txBox="1"/>
                <p:nvPr/>
              </p:nvSpPr>
              <p:spPr>
                <a:xfrm>
                  <a:off x="3232541" y="2242838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4F6F03-4B81-457B-B4A8-932907F70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41" y="2242838"/>
                  <a:ext cx="2532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943D30-A975-45D9-A1D1-90D0E8F33EAE}"/>
              </a:ext>
            </a:extLst>
          </p:cNvPr>
          <p:cNvGrpSpPr/>
          <p:nvPr/>
        </p:nvGrpSpPr>
        <p:grpSpPr>
          <a:xfrm>
            <a:off x="6579383" y="1665617"/>
            <a:ext cx="2255178" cy="1466825"/>
            <a:chOff x="6579383" y="1665617"/>
            <a:chExt cx="2255178" cy="14668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A4B7A2-18A9-4764-9E83-D42C4B89AB2B}"/>
                    </a:ext>
                  </a:extLst>
                </p:cNvPr>
                <p:cNvSpPr txBox="1"/>
                <p:nvPr/>
              </p:nvSpPr>
              <p:spPr>
                <a:xfrm>
                  <a:off x="7515225" y="1665617"/>
                  <a:ext cx="1317668" cy="612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A4B7A2-18A9-4764-9E83-D42C4B89A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225" y="1665617"/>
                  <a:ext cx="1317668" cy="6126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6E3BFE-B41C-4999-9574-C4B5FB40D4BA}"/>
                    </a:ext>
                  </a:extLst>
                </p:cNvPr>
                <p:cNvSpPr txBox="1"/>
                <p:nvPr/>
              </p:nvSpPr>
              <p:spPr>
                <a:xfrm>
                  <a:off x="7515225" y="2519838"/>
                  <a:ext cx="1319336" cy="612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6E3BFE-B41C-4999-9574-C4B5FB40D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225" y="2519838"/>
                  <a:ext cx="1319336" cy="6126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C47F6F2-1EE6-4A06-A587-CF170AA56096}"/>
                    </a:ext>
                  </a:extLst>
                </p:cNvPr>
                <p:cNvSpPr txBox="1"/>
                <p:nvPr/>
              </p:nvSpPr>
              <p:spPr>
                <a:xfrm>
                  <a:off x="6579383" y="2242838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C47F6F2-1EE6-4A06-A587-CF170AA56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383" y="2242838"/>
                  <a:ext cx="25327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A414AE-73D2-43B3-A815-E08D5295650C}"/>
              </a:ext>
            </a:extLst>
          </p:cNvPr>
          <p:cNvGrpSpPr/>
          <p:nvPr/>
        </p:nvGrpSpPr>
        <p:grpSpPr>
          <a:xfrm>
            <a:off x="6579383" y="3725559"/>
            <a:ext cx="2334365" cy="1483047"/>
            <a:chOff x="6579383" y="1665617"/>
            <a:chExt cx="2334365" cy="14830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721EC8-2D33-4E3C-9DF8-FE5621925371}"/>
                    </a:ext>
                  </a:extLst>
                </p:cNvPr>
                <p:cNvSpPr txBox="1"/>
                <p:nvPr/>
              </p:nvSpPr>
              <p:spPr>
                <a:xfrm>
                  <a:off x="7515225" y="1665617"/>
                  <a:ext cx="1398523" cy="64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721EC8-2D33-4E3C-9DF8-FE5621925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225" y="1665617"/>
                  <a:ext cx="1398523" cy="6419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E16DF2-CA88-4373-88FC-E8F6DB003CCB}"/>
                    </a:ext>
                  </a:extLst>
                </p:cNvPr>
                <p:cNvSpPr txBox="1"/>
                <p:nvPr/>
              </p:nvSpPr>
              <p:spPr>
                <a:xfrm>
                  <a:off x="7515225" y="2519838"/>
                  <a:ext cx="1344086" cy="6288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E16DF2-CA88-4373-88FC-E8F6DB003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225" y="2519838"/>
                  <a:ext cx="1344086" cy="6288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8DCA6DB-144B-481B-9D93-43243D2D9A08}"/>
                    </a:ext>
                  </a:extLst>
                </p:cNvPr>
                <p:cNvSpPr txBox="1"/>
                <p:nvPr/>
              </p:nvSpPr>
              <p:spPr>
                <a:xfrm>
                  <a:off x="6579383" y="2242838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B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8DCA6DB-144B-481B-9D93-43243D2D9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383" y="2242838"/>
                  <a:ext cx="25327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46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Inversions</vt:lpstr>
      <vt:lpstr>Definition</vt:lpstr>
      <vt:lpstr>Formulas in polar coordinates</vt:lpstr>
      <vt:lpstr>Formulas in Cartesian coordinates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Inversions</dc:title>
  <dc:creator>Geert Jan Bex</dc:creator>
  <cp:lastModifiedBy>Geert Jan Bex</cp:lastModifiedBy>
  <cp:revision>14</cp:revision>
  <dcterms:created xsi:type="dcterms:W3CDTF">2020-04-14T05:11:21Z</dcterms:created>
  <dcterms:modified xsi:type="dcterms:W3CDTF">2020-04-14T08:05:23Z</dcterms:modified>
</cp:coreProperties>
</file>