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89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B6AD-0BAF-4E45-94C9-FDD7560A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DD2A7-B54F-49F1-A800-C548945A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5852-EC58-4BF4-A7FE-FB3F7044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A20A-D625-45E2-95D3-29093708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B69-2BBC-4B0F-A271-85C07575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810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42BA-2FCB-4A95-ACCC-7742A897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5EED-AF6F-445C-BCB3-5A3F6D5D5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3E6-EFB4-4CC7-A46A-0931F669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4DA6-E123-459F-847E-03193C64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699E-1EFF-4E0C-A51D-D7A4A58E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881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48878-80ED-4A13-B1A5-6BBDFF7A6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9518-4A4E-465E-BFE1-990BC9F9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7AFD-CB84-41FD-B1E7-1D1F73D3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403E-DEE9-4DF3-A0E1-714A0617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A22C-5F1A-42F9-99AE-2F24FAF7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60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E6DF-A6B0-4A5D-A320-66D2FA9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2AD7-3A80-4E66-822B-EB238DF67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7FE8-CAE0-44AF-BA73-8A376833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B5E9-5314-4814-A244-2236BAF6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8D03-8FFD-4504-A14C-27DD56BD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476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0CB0-7C78-4F5B-B873-D39A836B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6860-1A17-4C05-8162-A615ED01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0269-6CAE-4AEB-A358-348C2FC2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CCE9-1B23-4EC1-A964-C14E9DD3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79F4-E67E-4454-8C28-02EDAF9E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226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48D5-8A55-4FC4-B2CE-7ECB6149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A9D6-F0B9-445C-AE7D-5033F58D1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2BB3D-5917-4406-9A85-C975063B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D0C38-038A-4268-9F9E-BFD8430C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D4095-E10E-4B81-BDF8-9A8C5C88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DAA6-A6A1-4135-9A06-F01FEC94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97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50A9-E9CD-48B0-9987-DAC29B68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A43F-419A-4446-B7B4-9675A8CF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E0D7-05F5-4665-9AC3-BC151F8C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CC8B5-1CF8-4DB8-9EB8-7A67CB645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18A45-F320-43C5-B7A1-1FFDBC513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C0A3A-EDEC-46FB-9E7C-8678833C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4D013-DEF7-4E7A-B2C5-5AD02C1C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0FAE0-74DD-478B-9497-ECF3919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07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07EF-7285-43E7-A0A4-E1513E01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F26C7-31F1-4A31-B8D8-FD6F419B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247E6-F9A6-4319-B75E-2483D3C5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C3786-45D0-48E8-A492-E7C40C7B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10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57855-CF7B-4224-B579-0EAB170C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7FCFF-279F-4F51-A334-499EB958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158EF-3B5A-43D0-A364-879D6484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8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0EEB-84A6-4F2D-A991-A8E7E9B0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7B04-834F-45BE-8742-19A893E4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AE49E-C9CE-44B5-95B0-ACA4DDCED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25F3-5396-416C-A164-8E7A1920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A1D39-CB32-434E-A906-37107082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999E-97CC-4041-8D12-6792687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742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8866-E706-449B-89EE-682A2AE8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89517-D85A-4B38-A225-346DE59D4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69CE9-15EE-44E9-A58B-E627D6B2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930D6-413C-4366-BE02-20046D7A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95F0-896C-4681-836E-6FB5A3E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6435-0C57-4F2E-B743-3A1C45ED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69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29F7E-C969-45D2-9DCC-46FC172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6E263-172B-4E23-937F-89AD4616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DE29-9D73-4870-9946-3458E37C0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98390-B95F-46F9-924B-F89611CEE26C}" type="datetimeFigureOut">
              <a:rPr lang="en-BE" smtClean="0"/>
              <a:t>29/06/2020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8950-E91C-42FB-91E8-8F0DF649E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4F07-43C4-4C03-BDF5-4624AAC9D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7AF2-EC18-4D99-B2F8-CA51D660B7D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008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add_executable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Longer code fragments are rendered as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183896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</a:t>
            </a:fld>
            <a:endParaRPr lang="nl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BD44E-D715-4B53-A9F3-254A556C96DF}"/>
              </a:ext>
            </a:extLst>
          </p:cNvPr>
          <p:cNvSpPr txBox="1"/>
          <p:nvPr/>
        </p:nvSpPr>
        <p:spPr>
          <a:xfrm>
            <a:off x="1234659" y="4789329"/>
            <a:ext cx="845798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CMAKE_Fortran_MODULE_DIRECTORY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${CMAKE_BINARY_DIR}/modules)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file(MAKE_DIRECTORY ${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CMAKE_Fortran_MODULE_DIRECTORY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A9B3FE-6E05-40F0-9A93-6D615DDE49B4}"/>
              </a:ext>
            </a:extLst>
          </p:cNvPr>
          <p:cNvGrpSpPr/>
          <p:nvPr/>
        </p:nvGrpSpPr>
        <p:grpSpPr>
          <a:xfrm>
            <a:off x="1229117" y="4388249"/>
            <a:ext cx="8322629" cy="783089"/>
            <a:chOff x="-3437095" y="5535406"/>
            <a:chExt cx="8322629" cy="7830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D3528D9-E15C-4B36-9104-0A477DE2757A}"/>
                </a:ext>
              </a:extLst>
            </p:cNvPr>
            <p:cNvSpPr/>
            <p:nvPr/>
          </p:nvSpPr>
          <p:spPr>
            <a:xfrm>
              <a:off x="-3437095" y="604497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E25AAD1-A05A-4217-BEA2-BF83BD1E7C09}"/>
                </a:ext>
              </a:extLst>
            </p:cNvPr>
            <p:cNvCxnSpPr>
              <a:stCxn id="14" idx="1"/>
              <a:endCxn id="12" idx="6"/>
            </p:cNvCxnSpPr>
            <p:nvPr/>
          </p:nvCxnSpPr>
          <p:spPr>
            <a:xfrm flipH="1">
              <a:off x="-3077054" y="5858572"/>
              <a:ext cx="6784958" cy="3231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6B0D0-B8D3-4B8B-8E71-28547C560E2D}"/>
                </a:ext>
              </a:extLst>
            </p:cNvPr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Introduction to CMake</vt:lpstr>
      <vt:lpstr>Typographical conventions I</vt:lpstr>
      <vt:lpstr>Typographical conventions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CMake</dc:title>
  <dc:creator>Geert Jan Bex</dc:creator>
  <cp:lastModifiedBy>Geert Jan Bex</cp:lastModifiedBy>
  <cp:revision>2</cp:revision>
  <dcterms:created xsi:type="dcterms:W3CDTF">2020-06-29T07:58:42Z</dcterms:created>
  <dcterms:modified xsi:type="dcterms:W3CDTF">2020-06-29T09:21:25Z</dcterms:modified>
</cp:coreProperties>
</file>