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7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82A3-6E62-C577-967A-08BF1B018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9E1-0C9F-1C5D-F84D-5B7D839C9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89B-350F-5D99-229F-1127A0E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FA2A-056D-40AE-CE02-1851460A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0571-8DD5-B740-AA57-CEE6E512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900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519-7B47-2CFB-44D4-8E081EE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E65C-B6D8-6CAD-A025-51522980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28BB-18FA-DDBD-DA01-01A1C7C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FFBC-0348-1561-1CA5-BCF5E9A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D844-FCC9-FA9F-2050-034E664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A8282-A3EE-70F4-EF54-D4A26DC4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8836-0582-F399-FBAB-53904B4D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FF39-3BE3-7F08-A12B-BCF22678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99D1-4812-B9D0-45FC-E3864AB1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733F-979B-3EEF-0067-CF0C182C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10C-E21A-4845-940E-B79661D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5235-4C46-B455-BBBA-650D9C39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FFE-72F1-9E57-4208-C30D423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0010-800A-E738-33B5-077E6AE3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CC5B-5CDE-457D-3258-CAE64DE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822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B420-7545-9AAC-2A91-F99D408B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C50E-E019-97DC-A1F3-1E1A260D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7499-87D6-B816-25B7-F8023D1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498-AAFA-A443-4385-3B8AD3D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2D57-6422-EEE5-AE96-0560093B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58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5BB-776B-F658-707B-F4E93A7F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4DF5-4211-9741-9E5F-9CDEF35DE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7C28B-9239-C204-0719-C452957A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D27D-D3A6-044F-1D84-4290EA06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8602-A110-03F3-1A95-28B0CEEC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527C-08EA-85C0-90A4-3C5D60F4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2944-1DA6-B0C1-D2FA-D0682FE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AAEF1-4113-F0B3-37CD-6BF5C278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946A-A6ED-6A0F-7914-19E667EF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6AD67-88A2-5A0E-B714-E926469C6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F034-3F36-BDFB-90BF-ABC3AB11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3121-44C2-0684-F1A0-C3186FA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4453-EF0A-9692-355D-2F1A36B6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DF7DB-7D18-476A-D934-E57245CC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322A-D551-A448-BEE3-6E925EC6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24657-4A0E-97FC-862C-36E492F7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6919-A7B9-5973-D644-280D19F4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6B48-8644-1AA3-B234-27C6A7E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12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9265-9C10-648B-D63E-39B619A2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FB322-5586-3842-FBA0-86B2AF6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D4C9-6C85-608C-E6AF-D4B1618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33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77-C338-A79E-9DFC-B8071C5F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080C-40BD-D205-BC9E-356F3A16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C734-78F4-4DF5-D087-B6EDE6B4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567D-FEFA-EA18-D6BC-8E92FA28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E074-93F3-42B1-B4B3-66D06A9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C69C-0330-C80A-71FC-50BCBA5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596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942-2B9F-76CF-D954-0A608DCE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C48A0-AB13-5001-399E-61B89CAC3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CCB6-7117-EB21-B7C7-495B06EB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B6A6A-BF74-1CA5-BACD-7EB7A9C7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C68A7-1D65-BE32-EF3C-639C3DD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8733-5CF2-1601-EB83-0166B82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25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38643-EDE8-C3F7-7B99-1B30279B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759C-7D7F-7CA7-3556-836A6267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DCB0-3A0D-91AA-A28E-338481CD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D115-A361-486E-B1C3-DEF79BD5CD8A}" type="datetimeFigureOut">
              <a:rPr lang="LID4096" smtClean="0"/>
              <a:t>10/11/2023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3D84-FF4B-5ECC-C604-65E00C86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F078-895C-3DDC-F5C0-EA126F20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72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tb5wd3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ec63fb76-69d9-4639-a85f-e6a478d13a6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299c77a3-c05a-4222-8f8f-4c56c500461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5d9fb2f6-0d64-4a56-96b7-23db767c2bc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for 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427AC-D513-AD08-7213-CF613D3A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320040"/>
            <a:ext cx="4739640" cy="4739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2CA61-D3FB-C807-0B9E-37BDDB114730}"/>
              </a:ext>
            </a:extLst>
          </p:cNvPr>
          <p:cNvSpPr txBox="1"/>
          <p:nvPr/>
        </p:nvSpPr>
        <p:spPr>
          <a:xfrm>
            <a:off x="2590800" y="5499854"/>
            <a:ext cx="77317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4400" dirty="0">
                <a:hlinkClick r:id="rId3"/>
              </a:rPr>
              <a:t>https://tinyurl.com/3tb5wd3p</a:t>
            </a:r>
            <a:r>
              <a:rPr lang="en-US" sz="4400" dirty="0"/>
              <a:t> 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295993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2B0A-00E6-B64C-40EE-EF22FAB6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124C9-795D-45C0-11D0-C0D8FEEE2846}"/>
              </a:ext>
            </a:extLst>
          </p:cNvPr>
          <p:cNvSpPr txBox="1"/>
          <p:nvPr/>
        </p:nvSpPr>
        <p:spPr>
          <a:xfrm>
            <a:off x="1412240" y="2042160"/>
            <a:ext cx="760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reply to the following question: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B459-9179-E1CD-40DF-0AAC796D13EA}"/>
              </a:ext>
            </a:extLst>
          </p:cNvPr>
          <p:cNvSpPr txBox="1"/>
          <p:nvPr/>
        </p:nvSpPr>
        <p:spPr>
          <a:xfrm>
            <a:off x="2052320" y="3261360"/>
            <a:ext cx="7963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you use ChatGPT successfully for research </a:t>
            </a:r>
          </a:p>
          <a:p>
            <a:r>
              <a:rPr lang="en-US" sz="3200" dirty="0"/>
              <a:t>in </a:t>
            </a:r>
            <a:r>
              <a:rPr lang="en-US" sz="3200" i="1" dirty="0"/>
              <a:t>your domain</a:t>
            </a:r>
            <a:r>
              <a:rPr lang="en-US" sz="3200" dirty="0"/>
              <a:t>?</a:t>
            </a:r>
            <a:endParaRPr lang="LID4096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84C6EE-ADF8-4EB0-DC8E-31D35774EC61}"/>
              </a:ext>
            </a:extLst>
          </p:cNvPr>
          <p:cNvSpPr/>
          <p:nvPr/>
        </p:nvSpPr>
        <p:spPr>
          <a:xfrm>
            <a:off x="1838960" y="3261360"/>
            <a:ext cx="8300720" cy="107721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4BA0ECFF-B81A-479C-8C40-B5FF0425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8647" y="38813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eychain on computer keyboard">
            <a:extLst>
              <a:ext uri="{FF2B5EF4-FFF2-40B4-BE49-F238E27FC236}">
                <a16:creationId xmlns:a16="http://schemas.microsoft.com/office/drawing/2014/main" id="{A6FA403A-B476-6EAA-452B-70BAFF2C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79" y="4273764"/>
            <a:ext cx="3249725" cy="2168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9A8FB-47B8-32FE-DBB5-B502091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2F8E-96B8-F9AD-83CB-05CE7A02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tools are...  tools</a:t>
            </a:r>
          </a:p>
          <a:p>
            <a:r>
              <a:rPr lang="en-US" dirty="0"/>
              <a:t>Tools are only useful when you know how to use them</a:t>
            </a:r>
          </a:p>
          <a:p>
            <a:r>
              <a:rPr lang="en-US" dirty="0"/>
              <a:t>Can you wield a tool without knowing material you are using it on?</a:t>
            </a:r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DE8D05-BCA6-9D0F-5760-928D67A12C99}"/>
              </a:ext>
            </a:extLst>
          </p:cNvPr>
          <p:cNvGrpSpPr/>
          <p:nvPr/>
        </p:nvGrpSpPr>
        <p:grpSpPr>
          <a:xfrm>
            <a:off x="751839" y="3606964"/>
            <a:ext cx="8920480" cy="1333599"/>
            <a:chOff x="1635759" y="4001294"/>
            <a:chExt cx="8920480" cy="1333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C8149A-8184-EE5B-4FD3-B3D90352199C}"/>
                </a:ext>
              </a:extLst>
            </p:cNvPr>
            <p:cNvSpPr txBox="1"/>
            <p:nvPr/>
          </p:nvSpPr>
          <p:spPr>
            <a:xfrm>
              <a:off x="1818899" y="4001294"/>
              <a:ext cx="85542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Domain knowledge!</a:t>
              </a:r>
              <a:endParaRPr lang="LID4096" sz="80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71724F-35DC-84D4-80CE-2A1C543DD8C9}"/>
                </a:ext>
              </a:extLst>
            </p:cNvPr>
            <p:cNvSpPr/>
            <p:nvPr/>
          </p:nvSpPr>
          <p:spPr>
            <a:xfrm>
              <a:off x="1635759" y="4024253"/>
              <a:ext cx="8920480" cy="131064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53456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D1F-A259-C29B-DF60-CF25D9E7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F92D-28FB-CFC3-1562-749CD514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br>
              <a:rPr lang="en-US" dirty="0"/>
            </a:br>
            <a:r>
              <a:rPr lang="en-US" dirty="0"/>
              <a:t>	Google on steroids?</a:t>
            </a:r>
          </a:p>
          <a:p>
            <a:r>
              <a:rPr lang="en-US" dirty="0"/>
              <a:t>Code generation</a:t>
            </a:r>
            <a:br>
              <a:rPr lang="en-US" dirty="0"/>
            </a:br>
            <a:r>
              <a:rPr lang="en-US" dirty="0"/>
              <a:t>	Do we still need programmers?</a:t>
            </a:r>
          </a:p>
          <a:p>
            <a:r>
              <a:rPr lang="en-US" dirty="0"/>
              <a:t>Documentation generation</a:t>
            </a:r>
            <a:br>
              <a:rPr lang="en-US" dirty="0"/>
            </a:br>
            <a:r>
              <a:rPr lang="en-US" dirty="0"/>
              <a:t>	Write my manual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45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B46FA-FD60-10AF-7862-DE6C12E8A6BA}"/>
              </a:ext>
            </a:extLst>
          </p:cNvPr>
          <p:cNvSpPr/>
          <p:nvPr/>
        </p:nvSpPr>
        <p:spPr>
          <a:xfrm>
            <a:off x="1076960" y="2214880"/>
            <a:ext cx="9672320" cy="218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7FF2-684A-8525-B5E0-82138AD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answering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5114B-8139-410D-B2A8-2314413E6C12}"/>
              </a:ext>
            </a:extLst>
          </p:cNvPr>
          <p:cNvSpPr txBox="1"/>
          <p:nvPr/>
        </p:nvSpPr>
        <p:spPr>
          <a:xfrm>
            <a:off x="1481258" y="2276916"/>
            <a:ext cx="919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an you list the steps to create a robust </a:t>
            </a:r>
          </a:p>
          <a:p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job script for the </a:t>
            </a:r>
            <a:r>
              <a:rPr lang="en-US" sz="4000" dirty="0" err="1">
                <a:solidFill>
                  <a:srgbClr val="343541"/>
                </a:solidFill>
                <a:latin typeface="Söhne"/>
              </a:rPr>
              <a:t>S</a:t>
            </a:r>
            <a:r>
              <a:rPr lang="en-US" sz="4000" b="0" i="0" dirty="0" err="1">
                <a:solidFill>
                  <a:srgbClr val="343541"/>
                </a:solidFill>
                <a:effectLst/>
                <a:latin typeface="Söhne"/>
              </a:rPr>
              <a:t>lurm</a:t>
            </a:r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 scheduler that runs </a:t>
            </a:r>
          </a:p>
          <a:p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an MPI application on multiple nodes?</a:t>
            </a:r>
            <a:endParaRPr lang="LID4096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8C748-E62E-A42B-5F1D-B2E02775D2FB}"/>
              </a:ext>
            </a:extLst>
          </p:cNvPr>
          <p:cNvSpPr txBox="1"/>
          <p:nvPr/>
        </p:nvSpPr>
        <p:spPr>
          <a:xfrm>
            <a:off x="1215327" y="4923472"/>
            <a:ext cx="939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https://chat.openai.com/share/ec63fb76-69d9-4639-a85f-e6a478d13a6a</a:t>
            </a:r>
            <a:r>
              <a:rPr lang="en-US" sz="2400" dirty="0"/>
              <a:t>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0903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B46FA-FD60-10AF-7862-DE6C12E8A6BA}"/>
              </a:ext>
            </a:extLst>
          </p:cNvPr>
          <p:cNvSpPr/>
          <p:nvPr/>
        </p:nvSpPr>
        <p:spPr>
          <a:xfrm>
            <a:off x="1259840" y="1658479"/>
            <a:ext cx="9584025" cy="310072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7FF2-684A-8525-B5E0-82138AD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Conversation: improve and refine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5114B-8139-410D-B2A8-2314413E6C12}"/>
              </a:ext>
            </a:extLst>
          </p:cNvPr>
          <p:cNvSpPr txBox="1"/>
          <p:nvPr/>
        </p:nvSpPr>
        <p:spPr>
          <a:xfrm>
            <a:off x="1559079" y="1712219"/>
            <a:ext cx="92847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help me write a job script for the </a:t>
            </a:r>
            <a:r>
              <a:rPr lang="en-US" sz="2400" dirty="0" err="1"/>
              <a:t>Slurm</a:t>
            </a:r>
            <a:r>
              <a:rPr lang="en-US" sz="2400" dirty="0"/>
              <a:t> scheduler that runs a</a:t>
            </a:r>
          </a:p>
          <a:p>
            <a:r>
              <a:rPr lang="en-US" sz="2400" dirty="0"/>
              <a:t>hybrid MPI/OpenMP application on 4 compute nodes that have</a:t>
            </a:r>
          </a:p>
          <a:p>
            <a:r>
              <a:rPr lang="en-US" sz="2400" dirty="0"/>
              <a:t>32 cores each?  Each MPI process should use 4 threads.  The application</a:t>
            </a:r>
          </a:p>
          <a:p>
            <a:r>
              <a:rPr lang="en-US" sz="2400" dirty="0"/>
              <a:t>is build using Intel MPI, which is installed as a module, as well as with the</a:t>
            </a:r>
          </a:p>
          <a:p>
            <a:r>
              <a:rPr lang="en-US" sz="2400" dirty="0"/>
              <a:t>Intel compiler suite. </a:t>
            </a:r>
            <a:r>
              <a:rPr lang="en-US" sz="2400" dirty="0" err="1"/>
              <a:t>Lmod</a:t>
            </a:r>
            <a:r>
              <a:rPr lang="en-US" sz="2400" dirty="0"/>
              <a:t> modules are used to manage software</a:t>
            </a:r>
          </a:p>
          <a:p>
            <a:r>
              <a:rPr lang="en-US" sz="2400" dirty="0"/>
              <a:t>versions. The application is expected to run for 10 hours and each</a:t>
            </a:r>
          </a:p>
          <a:p>
            <a:r>
              <a:rPr lang="en-US" sz="2400" dirty="0"/>
              <a:t>process will use 3 GB RAM.  The application is located in the directory</a:t>
            </a:r>
          </a:p>
          <a:p>
            <a:r>
              <a:rPr lang="en-US" sz="2400" dirty="0"/>
              <a:t>in which the job will be submitted.</a:t>
            </a:r>
            <a:endParaRPr lang="LID4096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8C748-E62E-A42B-5F1D-B2E02775D2FB}"/>
              </a:ext>
            </a:extLst>
          </p:cNvPr>
          <p:cNvSpPr txBox="1"/>
          <p:nvPr/>
        </p:nvSpPr>
        <p:spPr>
          <a:xfrm>
            <a:off x="1215327" y="4923472"/>
            <a:ext cx="939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https://chat.openai.com/share/299c77a3-c05a-4222-8f8f-4c56c5004612</a:t>
            </a:r>
            <a:r>
              <a:rPr lang="en-US" sz="2400" dirty="0"/>
              <a:t>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7249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CD63CE-43A9-72B2-B3EC-3C89251E9097}"/>
              </a:ext>
            </a:extLst>
          </p:cNvPr>
          <p:cNvGrpSpPr/>
          <p:nvPr/>
        </p:nvGrpSpPr>
        <p:grpSpPr>
          <a:xfrm>
            <a:off x="1134808" y="1773150"/>
            <a:ext cx="9672320" cy="2708592"/>
            <a:chOff x="1193174" y="2199892"/>
            <a:chExt cx="9672320" cy="27085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EAB46FA-FD60-10AF-7862-DE6C12E8A6BA}"/>
                </a:ext>
              </a:extLst>
            </p:cNvPr>
            <p:cNvSpPr/>
            <p:nvPr/>
          </p:nvSpPr>
          <p:spPr>
            <a:xfrm>
              <a:off x="1193174" y="2199892"/>
              <a:ext cx="9672320" cy="270859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B5114B-8139-410D-B2A8-2314413E6C12}"/>
                </a:ext>
              </a:extLst>
            </p:cNvPr>
            <p:cNvSpPr txBox="1"/>
            <p:nvPr/>
          </p:nvSpPr>
          <p:spPr>
            <a:xfrm>
              <a:off x="1481258" y="2276916"/>
              <a:ext cx="938423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0" i="0" dirty="0">
                  <a:solidFill>
                    <a:srgbClr val="343541"/>
                  </a:solidFill>
                  <a:effectLst/>
                  <a:latin typeface="Söhne"/>
                </a:rPr>
                <a:t>Can you describe the attractive-repulsive</a:t>
              </a:r>
            </a:p>
            <a:p>
              <a:r>
                <a:rPr lang="en-US" sz="4000" b="0" i="0" dirty="0">
                  <a:solidFill>
                    <a:srgbClr val="343541"/>
                  </a:solidFill>
                  <a:effectLst/>
                  <a:latin typeface="Söhne"/>
                </a:rPr>
                <a:t>force between molecules and give the name</a:t>
              </a:r>
            </a:p>
            <a:p>
              <a:r>
                <a:rPr lang="en-US" sz="4000" b="0" i="0" dirty="0">
                  <a:solidFill>
                    <a:srgbClr val="343541"/>
                  </a:solidFill>
                  <a:effectLst/>
                  <a:latin typeface="Söhne"/>
                </a:rPr>
                <a:t>of the function that describes the potential</a:t>
              </a:r>
            </a:p>
            <a:p>
              <a:r>
                <a:rPr lang="en-US" sz="4000" b="0" i="0" dirty="0">
                  <a:solidFill>
                    <a:srgbClr val="343541"/>
                  </a:solidFill>
                  <a:effectLst/>
                  <a:latin typeface="Söhne"/>
                </a:rPr>
                <a:t>energy?</a:t>
              </a:r>
              <a:endParaRPr lang="LID4096" sz="4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C37FF2-684A-8525-B5E0-82138AD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results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8C748-E62E-A42B-5F1D-B2E02775D2FB}"/>
              </a:ext>
            </a:extLst>
          </p:cNvPr>
          <p:cNvSpPr txBox="1"/>
          <p:nvPr/>
        </p:nvSpPr>
        <p:spPr>
          <a:xfrm>
            <a:off x="1341787" y="5644595"/>
            <a:ext cx="939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https://chat.openai.com/share/5d9fb2f6-0d64-4a56-96b7-23db767c2bc1</a:t>
            </a:r>
            <a:r>
              <a:rPr lang="en-US" sz="2400" dirty="0"/>
              <a:t> 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2BC712-50DF-DFF4-12C6-3DD792094B1D}"/>
              </a:ext>
            </a:extLst>
          </p:cNvPr>
          <p:cNvGrpSpPr/>
          <p:nvPr/>
        </p:nvGrpSpPr>
        <p:grpSpPr>
          <a:xfrm>
            <a:off x="4643250" y="3824397"/>
            <a:ext cx="6778529" cy="1458997"/>
            <a:chOff x="4643250" y="3482654"/>
            <a:chExt cx="6778529" cy="145899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A09F33-CC63-3773-AA9D-B22170553DBC}"/>
                </a:ext>
              </a:extLst>
            </p:cNvPr>
            <p:cNvSpPr/>
            <p:nvPr/>
          </p:nvSpPr>
          <p:spPr>
            <a:xfrm>
              <a:off x="4643250" y="3482654"/>
              <a:ext cx="6778529" cy="145899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5EC392-C9A6-B55C-822F-6CF143A7A287}"/>
                </a:ext>
              </a:extLst>
            </p:cNvPr>
            <p:cNvSpPr txBox="1"/>
            <p:nvPr/>
          </p:nvSpPr>
          <p:spPr>
            <a:xfrm>
              <a:off x="4798812" y="3636621"/>
              <a:ext cx="66229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0" dirty="0">
                  <a:solidFill>
                    <a:srgbClr val="343541"/>
                  </a:solidFill>
                  <a:effectLst/>
                  <a:latin typeface="Söhne"/>
                </a:rPr>
                <a:t>Are you sure this is correct? Using the formula for F,</a:t>
              </a:r>
            </a:p>
            <a:p>
              <a:r>
                <a:rPr lang="en-US" sz="2400" b="0" i="0" dirty="0">
                  <a:solidFill>
                    <a:srgbClr val="343541"/>
                  </a:solidFill>
                  <a:effectLst/>
                  <a:latin typeface="Söhne"/>
                </a:rPr>
                <a:t>the force would be purely attractive, which</a:t>
              </a:r>
            </a:p>
            <a:p>
              <a:r>
                <a:rPr lang="en-US" sz="2400" b="0" i="0" dirty="0">
                  <a:solidFill>
                    <a:srgbClr val="343541"/>
                  </a:solidFill>
                  <a:effectLst/>
                  <a:latin typeface="Söhne"/>
                </a:rPr>
                <a:t>contradicts the potential energy.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56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ChatGPT for HPC</vt:lpstr>
      <vt:lpstr>PowerPoint Presentation</vt:lpstr>
      <vt:lpstr>PowerPoint Presentation</vt:lpstr>
      <vt:lpstr>Introduction</vt:lpstr>
      <vt:lpstr>Introduction</vt:lpstr>
      <vt:lpstr>Use cases</vt:lpstr>
      <vt:lpstr>Question answering</vt:lpstr>
      <vt:lpstr>Conversation: improve and refine</vt:lpstr>
      <vt:lpstr>Question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for HPC</dc:title>
  <dc:creator>Geert Jan Bex</dc:creator>
  <cp:lastModifiedBy>Geert Jan Bex</cp:lastModifiedBy>
  <cp:revision>5</cp:revision>
  <dcterms:created xsi:type="dcterms:W3CDTF">2023-10-10T13:16:47Z</dcterms:created>
  <dcterms:modified xsi:type="dcterms:W3CDTF">2023-10-11T15:06:01Z</dcterms:modified>
</cp:coreProperties>
</file>