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57" r:id="rId3"/>
    <p:sldId id="356" r:id="rId4"/>
    <p:sldId id="358" r:id="rId5"/>
    <p:sldId id="359" r:id="rId6"/>
    <p:sldId id="360" r:id="rId7"/>
    <p:sldId id="361" r:id="rId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382A3-6E62-C577-967A-08BF1B018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C39E1-0C9F-1C5D-F84D-5B7D839C9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5E89B-350F-5D99-229F-1127A0E0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D115-A361-486E-B1C3-DEF79BD5CD8A}" type="datetimeFigureOut">
              <a:rPr lang="LID4096" smtClean="0"/>
              <a:t>10/10/2023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DFA2A-056D-40AE-CE02-1851460A2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F0571-8DD5-B740-AA57-CEE6E512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0C48-65A4-4C7D-A956-C29AAFC3A9F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09002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F519-7B47-2CFB-44D4-8E081EE4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6E65C-B6D8-6CAD-A025-515229808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D28BB-18FA-DDBD-DA01-01A1C7CC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D115-A361-486E-B1C3-DEF79BD5CD8A}" type="datetimeFigureOut">
              <a:rPr lang="LID4096" smtClean="0"/>
              <a:t>10/10/2023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5FFBC-0348-1561-1CA5-BCF5E9AD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2D844-FCC9-FA9F-2050-034E66495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0C48-65A4-4C7D-A956-C29AAFC3A9F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765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6A8282-A3EE-70F4-EF54-D4A26DC4D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18836-0582-F399-FBAB-53904B4D3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4FF39-3BE3-7F08-A12B-BCF226781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D115-A361-486E-B1C3-DEF79BD5CD8A}" type="datetimeFigureOut">
              <a:rPr lang="LID4096" smtClean="0"/>
              <a:t>10/10/2023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199D1-4812-B9D0-45FC-E3864AB1F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7733F-979B-3EEF-0067-CF0C182C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0C48-65A4-4C7D-A956-C29AAFC3A9F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800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610C-E21A-4845-940E-B79661D0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C5235-4C46-B455-BBBA-650D9C394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31FFE-72F1-9E57-4208-C30D423C2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D115-A361-486E-B1C3-DEF79BD5CD8A}" type="datetimeFigureOut">
              <a:rPr lang="LID4096" smtClean="0"/>
              <a:t>10/10/2023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10010-800A-E738-33B5-077E6AE3E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7CC5B-5CDE-457D-3258-CAE64DE0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0C48-65A4-4C7D-A956-C29AAFC3A9F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38229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B420-7545-9AAC-2A91-F99D408B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3C50E-E019-97DC-A1F3-1E1A260D8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17499-87D6-B816-25B7-F8023D11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D115-A361-486E-B1C3-DEF79BD5CD8A}" type="datetimeFigureOut">
              <a:rPr lang="LID4096" smtClean="0"/>
              <a:t>10/10/2023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16498-AAFA-A443-4385-3B8AD3D2A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C2D57-6422-EEE5-AE96-0560093BE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0C48-65A4-4C7D-A956-C29AAFC3A9F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580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A5BB-776B-F658-707B-F4E93A7F0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4DF5-4211-9741-9E5F-9CDEF35DE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7C28B-9239-C204-0719-C452957AF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D27D-D3A6-044F-1D84-4290EA06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D115-A361-486E-B1C3-DEF79BD5CD8A}" type="datetimeFigureOut">
              <a:rPr lang="LID4096" smtClean="0"/>
              <a:t>10/10/2023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E8602-A110-03F3-1A95-28B0CEEC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1527C-08EA-85C0-90A4-3C5D60F4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0C48-65A4-4C7D-A956-C29AAFC3A9F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317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22944-1DA6-B0C1-D2FA-D0682FEC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AAEF1-4113-F0B3-37CD-6BF5C2782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1946A-A6ED-6A0F-7914-19E667EFE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6AD67-88A2-5A0E-B714-E926469C6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FFF034-3F36-BDFB-90BF-ABC3AB113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53121-44C2-0684-F1A0-C3186FA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D115-A361-486E-B1C3-DEF79BD5CD8A}" type="datetimeFigureOut">
              <a:rPr lang="LID4096" smtClean="0"/>
              <a:t>10/10/2023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A34453-EF0A-9692-355D-2F1A36B6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0DF7DB-7D18-476A-D934-E57245CC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0C48-65A4-4C7D-A956-C29AAFC3A9F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1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322A-D551-A448-BEE3-6E925EC6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24657-4A0E-97FC-862C-36E492F7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D115-A361-486E-B1C3-DEF79BD5CD8A}" type="datetimeFigureOut">
              <a:rPr lang="LID4096" smtClean="0"/>
              <a:t>10/10/2023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86919-A7B9-5973-D644-280D19F4C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26B48-8644-1AA3-B234-27C6A7EE1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0C48-65A4-4C7D-A956-C29AAFC3A9F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4122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1B9265-9C10-648B-D63E-39B619A29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D115-A361-486E-B1C3-DEF79BD5CD8A}" type="datetimeFigureOut">
              <a:rPr lang="LID4096" smtClean="0"/>
              <a:t>10/10/2023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FB322-5586-3842-FBA0-86B2AF6A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7D4C9-6C85-608C-E6AF-D4B16187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0C48-65A4-4C7D-A956-C29AAFC3A9F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233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2377-C338-A79E-9DFC-B8071C5FE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B080C-40BD-D205-BC9E-356F3A168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8C734-78F4-4DF5-D087-B6EDE6B44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F567D-FEFA-EA18-D6BC-8E92FA28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D115-A361-486E-B1C3-DEF79BD5CD8A}" type="datetimeFigureOut">
              <a:rPr lang="LID4096" smtClean="0"/>
              <a:t>10/10/2023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5E074-93F3-42B1-B4B3-66D06A95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9C69C-0330-C80A-71FC-50BCBA57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0C48-65A4-4C7D-A956-C29AAFC3A9F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2596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E8942-2B9F-76CF-D954-0A608DCE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DC48A0-AB13-5001-399E-61B89CAC3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BCCB6-7117-EB21-B7C7-495B06EB1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B6A6A-BF74-1CA5-BACD-7EB7A9C7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D115-A361-486E-B1C3-DEF79BD5CD8A}" type="datetimeFigureOut">
              <a:rPr lang="LID4096" smtClean="0"/>
              <a:t>10/10/2023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C68A7-1D65-BE32-EF3C-639C3DD7E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18733-5CF2-1601-EB83-0166B828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0C48-65A4-4C7D-A956-C29AAFC3A9F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1257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F38643-EDE8-C3F7-7B99-1B30279B6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D759C-7D7F-7CA7-3556-836A6267D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CDCB0-3A0D-91AA-A28E-338481CDE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7D115-A361-486E-B1C3-DEF79BD5CD8A}" type="datetimeFigureOut">
              <a:rPr lang="LID4096" smtClean="0"/>
              <a:t>10/10/2023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73D84-FF4B-5ECC-C604-65E00C86C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BF078-895C-3DDC-F5C0-EA126F207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F0C48-65A4-4C7D-A956-C29AAFC3A9F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722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3tb5wd3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.openai.com/share/ec63fb76-69d9-4639-a85f-e6a478d13a6a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B181-9FDC-47D0-A13A-5A8683E9F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ChatGPT for HPC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5FC78-BA33-40E2-9225-C7B34D374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F39D8-A1C7-4AD7-A367-1035B55BFCA9}"/>
              </a:ext>
            </a:extLst>
          </p:cNvPr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30F429-F29A-4AEF-A825-F71131960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D61E5AD-E35C-4F3B-B05C-ED06B4E3F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77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1427AC-D513-AD08-7213-CF613D3A9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180" y="320040"/>
            <a:ext cx="4739640" cy="4739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82CA61-D3FB-C807-0B9E-37BDDB114730}"/>
              </a:ext>
            </a:extLst>
          </p:cNvPr>
          <p:cNvSpPr txBox="1"/>
          <p:nvPr/>
        </p:nvSpPr>
        <p:spPr>
          <a:xfrm>
            <a:off x="2590800" y="5499854"/>
            <a:ext cx="77317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4400" dirty="0">
                <a:hlinkClick r:id="rId3"/>
              </a:rPr>
              <a:t>https://tinyurl.com/3tb5wd3p</a:t>
            </a:r>
            <a:r>
              <a:rPr lang="en-US" sz="4400" dirty="0"/>
              <a:t> </a:t>
            </a:r>
            <a:endParaRPr lang="LID4096" sz="4400" dirty="0"/>
          </a:p>
        </p:txBody>
      </p:sp>
    </p:spTree>
    <p:extLst>
      <p:ext uri="{BB962C8B-B14F-4D97-AF65-F5344CB8AC3E}">
        <p14:creationId xmlns:p14="http://schemas.microsoft.com/office/powerpoint/2010/main" val="2959938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C8B7CA-974B-4F39-B507-75A5AE9BE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6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2B0A-00E6-B64C-40EE-EF22FAB6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B124C9-795D-45C0-11D0-C0D8FEEE2846}"/>
              </a:ext>
            </a:extLst>
          </p:cNvPr>
          <p:cNvSpPr txBox="1"/>
          <p:nvPr/>
        </p:nvSpPr>
        <p:spPr>
          <a:xfrm>
            <a:off x="1412240" y="2042160"/>
            <a:ext cx="7609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your reply to the following question:</a:t>
            </a:r>
            <a:endParaRPr lang="LID4096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98B459-9179-E1CD-40DF-0AAC796D13EA}"/>
              </a:ext>
            </a:extLst>
          </p:cNvPr>
          <p:cNvSpPr txBox="1"/>
          <p:nvPr/>
        </p:nvSpPr>
        <p:spPr>
          <a:xfrm>
            <a:off x="2052320" y="3261360"/>
            <a:ext cx="79635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Can you use ChatGPT successfully for research </a:t>
            </a:r>
          </a:p>
          <a:p>
            <a:r>
              <a:rPr lang="en-US" sz="3200" dirty="0"/>
              <a:t>in </a:t>
            </a:r>
            <a:r>
              <a:rPr lang="en-US" sz="3200" i="1" dirty="0"/>
              <a:t>your domain</a:t>
            </a:r>
            <a:r>
              <a:rPr lang="en-US" sz="3200" dirty="0"/>
              <a:t>?</a:t>
            </a:r>
            <a:endParaRPr lang="LID4096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84C6EE-ADF8-4EB0-DC8E-31D35774EC61}"/>
              </a:ext>
            </a:extLst>
          </p:cNvPr>
          <p:cNvSpPr/>
          <p:nvPr/>
        </p:nvSpPr>
        <p:spPr>
          <a:xfrm>
            <a:off x="1838960" y="3261360"/>
            <a:ext cx="8300720" cy="1077218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3" name="Graphic 12" descr="Badge Question Mark with solid fill">
            <a:extLst>
              <a:ext uri="{FF2B5EF4-FFF2-40B4-BE49-F238E27FC236}">
                <a16:creationId xmlns:a16="http://schemas.microsoft.com/office/drawing/2014/main" id="{4BA0ECFF-B81A-479C-8C40-B5FF0425F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8647" y="38813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34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Keychain on computer keyboard">
            <a:extLst>
              <a:ext uri="{FF2B5EF4-FFF2-40B4-BE49-F238E27FC236}">
                <a16:creationId xmlns:a16="http://schemas.microsoft.com/office/drawing/2014/main" id="{A6FA403A-B476-6EAA-452B-70BAFF2C8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679" y="4273764"/>
            <a:ext cx="3249725" cy="2168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49A8FB-47B8-32FE-DBB5-B502091A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32F8E-96B8-F9AD-83CB-05CE7A022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tools are...  tools</a:t>
            </a:r>
          </a:p>
          <a:p>
            <a:r>
              <a:rPr lang="en-US" dirty="0"/>
              <a:t>Tools are only useful when you know how to use them</a:t>
            </a:r>
          </a:p>
          <a:p>
            <a:r>
              <a:rPr lang="en-US" dirty="0"/>
              <a:t>Can you wield a tool without knowing material you are using it on?</a:t>
            </a:r>
            <a:endParaRPr lang="LID4096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7DE8D05-BCA6-9D0F-5760-928D67A12C99}"/>
              </a:ext>
            </a:extLst>
          </p:cNvPr>
          <p:cNvGrpSpPr/>
          <p:nvPr/>
        </p:nvGrpSpPr>
        <p:grpSpPr>
          <a:xfrm>
            <a:off x="751839" y="3606964"/>
            <a:ext cx="8920480" cy="1333599"/>
            <a:chOff x="1635759" y="4001294"/>
            <a:chExt cx="8920480" cy="133359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C8149A-8184-EE5B-4FD3-B3D90352199C}"/>
                </a:ext>
              </a:extLst>
            </p:cNvPr>
            <p:cNvSpPr txBox="1"/>
            <p:nvPr/>
          </p:nvSpPr>
          <p:spPr>
            <a:xfrm>
              <a:off x="1818899" y="4001294"/>
              <a:ext cx="85542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/>
                <a:t>Domain knowledge!</a:t>
              </a:r>
              <a:endParaRPr lang="LID4096" sz="8000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F71724F-35DC-84D4-80CE-2A1C543DD8C9}"/>
                </a:ext>
              </a:extLst>
            </p:cNvPr>
            <p:cNvSpPr/>
            <p:nvPr/>
          </p:nvSpPr>
          <p:spPr>
            <a:xfrm>
              <a:off x="1635759" y="4024253"/>
              <a:ext cx="8920480" cy="1310640"/>
            </a:xfrm>
            <a:prstGeom prst="roundRect">
              <a:avLst/>
            </a:prstGeom>
            <a:solidFill>
              <a:schemeClr val="accent2">
                <a:lumMod val="75000"/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53456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FD1F-A259-C29B-DF60-CF25D9E7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F92D-28FB-CFC3-1562-749CD5146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answering</a:t>
            </a:r>
            <a:br>
              <a:rPr lang="en-US" dirty="0"/>
            </a:br>
            <a:r>
              <a:rPr lang="en-US" dirty="0"/>
              <a:t>	Google on steroids?</a:t>
            </a:r>
          </a:p>
          <a:p>
            <a:r>
              <a:rPr lang="en-US" dirty="0"/>
              <a:t>Code generation</a:t>
            </a:r>
            <a:br>
              <a:rPr lang="en-US" dirty="0"/>
            </a:br>
            <a:r>
              <a:rPr lang="en-US" dirty="0"/>
              <a:t>	Do we still need programmers?</a:t>
            </a:r>
          </a:p>
          <a:p>
            <a:r>
              <a:rPr lang="en-US" dirty="0"/>
              <a:t>Documentation generation</a:t>
            </a:r>
            <a:br>
              <a:rPr lang="en-US" dirty="0"/>
            </a:br>
            <a:r>
              <a:rPr lang="en-US" dirty="0"/>
              <a:t>	Write my manual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5458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7FF2-684A-8525-B5E0-82138ADFE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answering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5114B-8139-410D-B2A8-2314413E6C12}"/>
              </a:ext>
            </a:extLst>
          </p:cNvPr>
          <p:cNvSpPr txBox="1"/>
          <p:nvPr/>
        </p:nvSpPr>
        <p:spPr>
          <a:xfrm>
            <a:off x="1481258" y="2276916"/>
            <a:ext cx="90715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</a:t>
            </a:r>
            <a:r>
              <a:rPr lang="en-US" sz="4000" b="0" i="0" dirty="0">
                <a:solidFill>
                  <a:srgbClr val="343541"/>
                </a:solidFill>
                <a:effectLst/>
                <a:latin typeface="Söhne"/>
              </a:rPr>
              <a:t>an you list the steps to create a robust </a:t>
            </a:r>
          </a:p>
          <a:p>
            <a:r>
              <a:rPr lang="en-US" sz="4000" b="0" i="0" dirty="0" err="1">
                <a:solidFill>
                  <a:srgbClr val="343541"/>
                </a:solidFill>
                <a:effectLst/>
                <a:latin typeface="Söhne"/>
              </a:rPr>
              <a:t>ob</a:t>
            </a:r>
            <a:r>
              <a:rPr lang="en-US" sz="4000" b="0" i="0" dirty="0">
                <a:solidFill>
                  <a:srgbClr val="343541"/>
                </a:solidFill>
                <a:effectLst/>
                <a:latin typeface="Söhne"/>
              </a:rPr>
              <a:t> script for the </a:t>
            </a:r>
            <a:r>
              <a:rPr lang="en-US" sz="4000" b="0" i="0" dirty="0" err="1">
                <a:solidFill>
                  <a:srgbClr val="343541"/>
                </a:solidFill>
                <a:effectLst/>
                <a:latin typeface="Söhne"/>
              </a:rPr>
              <a:t>slurm</a:t>
            </a:r>
            <a:r>
              <a:rPr lang="en-US" sz="4000" b="0" i="0" dirty="0">
                <a:solidFill>
                  <a:srgbClr val="343541"/>
                </a:solidFill>
                <a:effectLst/>
                <a:latin typeface="Söhne"/>
              </a:rPr>
              <a:t> scheduler that runs </a:t>
            </a:r>
          </a:p>
          <a:p>
            <a:r>
              <a:rPr lang="en-US" sz="4000" b="0" i="0" dirty="0">
                <a:solidFill>
                  <a:srgbClr val="343541"/>
                </a:solidFill>
                <a:effectLst/>
                <a:latin typeface="Söhne"/>
              </a:rPr>
              <a:t>an MPI application on multiple nodes?</a:t>
            </a:r>
            <a:endParaRPr lang="LID4096" sz="4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AB46FA-FD60-10AF-7862-DE6C12E8A6BA}"/>
              </a:ext>
            </a:extLst>
          </p:cNvPr>
          <p:cNvSpPr/>
          <p:nvPr/>
        </p:nvSpPr>
        <p:spPr>
          <a:xfrm>
            <a:off x="1076960" y="2214880"/>
            <a:ext cx="9672320" cy="21844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F8C748-E62E-A42B-5F1D-B2E02775D2FB}"/>
              </a:ext>
            </a:extLst>
          </p:cNvPr>
          <p:cNvSpPr txBox="1"/>
          <p:nvPr/>
        </p:nvSpPr>
        <p:spPr>
          <a:xfrm>
            <a:off x="1215327" y="4923472"/>
            <a:ext cx="9395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2"/>
              </a:rPr>
              <a:t>https://chat.openai.com/share/ec63fb76-69d9-4639-a85f-e6a478d13a6a</a:t>
            </a:r>
            <a:r>
              <a:rPr lang="en-US" sz="2400" dirty="0"/>
              <a:t> 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30903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172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Office Theme</vt:lpstr>
      <vt:lpstr>ChatGPT for HPC</vt:lpstr>
      <vt:lpstr>PowerPoint Presentation</vt:lpstr>
      <vt:lpstr>PowerPoint Presentation</vt:lpstr>
      <vt:lpstr>Introduction</vt:lpstr>
      <vt:lpstr>Introduction</vt:lpstr>
      <vt:lpstr>Use cases</vt:lpstr>
      <vt:lpstr>Question answering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ChatGPT for HPC</dc:title>
  <dc:creator>Geert Jan Bex</dc:creator>
  <cp:lastModifiedBy>Geert Jan Bex</cp:lastModifiedBy>
  <cp:revision>3</cp:revision>
  <dcterms:created xsi:type="dcterms:W3CDTF">2023-10-10T13:16:47Z</dcterms:created>
  <dcterms:modified xsi:type="dcterms:W3CDTF">2023-10-10T15:02:18Z</dcterms:modified>
</cp:coreProperties>
</file>