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28/01/2020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28/01/2020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28/01/2020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28/01/2020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tools-and-software/server-and-hpc/debug-and-profile/arm-for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/>
              <a:t>Arm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ommunication</a:t>
            </a:r>
            <a:r>
              <a:rPr lang="en-US" dirty="0"/>
              <a:t>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Arm Forge </a:t>
            </a:r>
            <a:r>
              <a:rPr lang="en-US" sz="1100" dirty="0"/>
              <a:t>(</a:t>
            </a:r>
            <a:r>
              <a:rPr lang="en-GB" sz="1100" dirty="0">
                <a:hlinkClick r:id="rId2"/>
              </a:rPr>
              <a:t>https://developer.arm.com/tools-and-software/server-and-hpc/debug-and-profile/arm-forge</a:t>
            </a:r>
            <a:r>
              <a:rPr lang="en-GB" sz="11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2 MAP sessions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AllineaForge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Microsoft Office PowerPoint</Application>
  <PresentationFormat>On-screen Show (4:3)</PresentationFormat>
  <Paragraphs>174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Profiling with Arm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40</cp:revision>
  <dcterms:created xsi:type="dcterms:W3CDTF">2017-02-06T12:30:36Z</dcterms:created>
  <dcterms:modified xsi:type="dcterms:W3CDTF">2020-01-28T12:18:17Z</dcterms:modified>
</cp:coreProperties>
</file>