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299" r:id="rId40"/>
    <p:sldId id="300" r:id="rId41"/>
    <p:sldId id="301" r:id="rId42"/>
    <p:sldId id="302" r:id="rId43"/>
    <p:sldId id="320" r:id="rId44"/>
    <p:sldId id="319" r:id="rId45"/>
    <p:sldId id="306" r:id="rId46"/>
    <p:sldId id="307" r:id="rId47"/>
    <p:sldId id="308" r:id="rId48"/>
    <p:sldId id="309" r:id="rId49"/>
    <p:sldId id="310" r:id="rId50"/>
    <p:sldId id="287" r:id="rId51"/>
    <p:sldId id="292" r:id="rId52"/>
    <p:sldId id="286" r:id="rId53"/>
    <p:sldId id="297" r:id="rId54"/>
    <p:sldId id="271" r:id="rId55"/>
    <p:sldId id="283" r:id="rId5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28/01/2020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28/01/2020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28/01/2020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28/01/2020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–march=corei7-avx 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dirty="0"/>
              <a:t>MESI protocol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2576</Words>
  <Application>Microsoft Office PowerPoint</Application>
  <PresentationFormat>On-screen Show (4:3)</PresentationFormat>
  <Paragraphs>668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181</cp:revision>
  <dcterms:created xsi:type="dcterms:W3CDTF">2014-09-30T05:33:26Z</dcterms:created>
  <dcterms:modified xsi:type="dcterms:W3CDTF">2020-01-28T07:46:09Z</dcterms:modified>
</cp:coreProperties>
</file>