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26/01/2022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26/01/2022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26/01/2022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26/01/2022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ArmForge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Microsoft Office PowerPoint</Application>
  <PresentationFormat>On-screen Show (4:3)</PresentationFormat>
  <Paragraphs>725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203</cp:revision>
  <dcterms:created xsi:type="dcterms:W3CDTF">2014-09-30T05:33:26Z</dcterms:created>
  <dcterms:modified xsi:type="dcterms:W3CDTF">2022-01-26T21:49:26Z</dcterms:modified>
</cp:coreProperties>
</file>