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4" r:id="rId3"/>
    <p:sldId id="315" r:id="rId4"/>
    <p:sldId id="316" r:id="rId5"/>
    <p:sldId id="31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55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72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87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99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88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485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16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767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30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76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395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BB69-CB42-4A30-BA71-F1A8D4B8AFC3}" type="datetimeFigureOut">
              <a:rPr lang="en-BE" smtClean="0"/>
              <a:t>29/01/2020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50C8-616E-4A7D-B2B7-A504ABF3CB1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8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(double precision gigawords per second)</a:t>
            </a:r>
          </a:p>
          <a:p>
            <a:r>
              <a:rPr lang="nl-BE" dirty="0"/>
              <a:t>Computation</a:t>
            </a:r>
          </a:p>
          <a:p>
            <a:pPr lvl="1"/>
            <a:r>
              <a:rPr lang="nl-BE" dirty="0"/>
              <a:t>peak performance</a:t>
            </a:r>
          </a:p>
          <a:p>
            <a:pPr lvl="1"/>
            <a:r>
              <a:rPr lang="nl-BE" dirty="0"/>
              <a:t>double precision FLOPS/s (FLOating point OPerationS per second)</a:t>
            </a:r>
          </a:p>
          <a:p>
            <a:r>
              <a:rPr lang="nl-BE" dirty="0"/>
              <a:t>Machine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number of FLOPS</a:t>
            </a:r>
          </a:p>
          <a:p>
            <a:r>
              <a:rPr lang="en-US" dirty="0"/>
              <a:t>Code balance</a:t>
            </a:r>
          </a:p>
          <a:p>
            <a:endParaRPr lang="en-US" dirty="0"/>
          </a:p>
          <a:p>
            <a:r>
              <a:rPr lang="en-US" dirty="0"/>
              <a:t>Computational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= 1: compute bound</a:t>
                </a:r>
              </a:p>
              <a:p>
                <a:r>
                  <a:rPr lang="en-US" dirty="0"/>
                  <a:t>Expected performance (GFLOPS/s)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Machine balance for dual socket </a:t>
                </a:r>
                <a:r>
                  <a:rPr lang="pt-BR" dirty="0"/>
                  <a:t>Intel Xeon</a:t>
                </a:r>
                <a:br>
                  <a:rPr lang="pt-BR" dirty="0"/>
                </a:br>
                <a:r>
                  <a:rPr lang="pt-BR" dirty="0"/>
                  <a:t>E5-2680v4 @ 2.40GHz (broadwell, AVX2)</a:t>
                </a:r>
                <a:endParaRPr lang="en-US" dirty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/>
                  <a:t>Gword</a:t>
                </a:r>
                <a:r>
                  <a:rPr lang="en-US" dirty="0"/>
                  <a:t>/s</a:t>
                </a:r>
                <a:br>
                  <a:rPr lang="en-US" dirty="0"/>
                </a:br>
                <a:r>
                  <a:rPr lang="en-US" dirty="0"/>
                  <a:t>(vector triad access, double precision)</a:t>
                </a:r>
              </a:p>
              <a:p>
                <a:pPr lvl="1"/>
                <a:r>
                  <a:rPr lang="en-US" dirty="0"/>
                  <a:t>peak performance:</a:t>
                </a:r>
                <a:br>
                  <a:rPr lang="en-US" dirty="0"/>
                </a:br>
                <a:r>
                  <a:rPr lang="en-US" dirty="0"/>
                  <a:t>    4 </a:t>
                </a:r>
                <a:r>
                  <a:rPr lang="en-US" dirty="0" err="1"/>
                  <a:t>dp</a:t>
                </a:r>
                <a:r>
                  <a:rPr lang="en-US" dirty="0"/>
                  <a:t> × 2.4∙10</a:t>
                </a:r>
                <a:r>
                  <a:rPr lang="en-US" baseline="30000" dirty="0"/>
                  <a:t>9</a:t>
                </a:r>
                <a:r>
                  <a:rPr lang="en-US" dirty="0"/>
                  <a:t> FLOPS/s × 14 × 2</a:t>
                </a:r>
                <a:br>
                  <a:rPr lang="en-US" dirty="0"/>
                </a:br>
                <a:r>
                  <a:rPr lang="en-US" dirty="0"/>
                  <a:t>                 = 269 GFLOPS/s</a:t>
                </a:r>
              </a:p>
              <a:p>
                <a:pPr lvl="1"/>
                <a:r>
                  <a:rPr lang="en-US" dirty="0"/>
                  <a:t>Machine balance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m</a:t>
                </a:r>
                <a:r>
                  <a:rPr lang="en-US" dirty="0"/>
                  <a:t> = 0.058 words/FLOP</a:t>
                </a:r>
              </a:p>
              <a:p>
                <a:r>
                  <a:rPr lang="en-US" dirty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word transfers</a:t>
                </a:r>
              </a:p>
              <a:p>
                <a:pPr lvl="1"/>
                <a:r>
                  <a:rPr lang="en-US" dirty="0"/>
                  <a:t>FLOPS: 1 add + 1 multiply = 1 FLOP</a:t>
                </a:r>
              </a:p>
              <a:p>
                <a:pPr lvl="1"/>
                <a:r>
                  <a:rPr lang="en-US" dirty="0"/>
                  <a:t>code balance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c</a:t>
                </a:r>
                <a:r>
                  <a:rPr lang="en-US" i="1" baseline="-25000" dirty="0"/>
                  <a:t> </a:t>
                </a:r>
                <a:r>
                  <a:rPr lang="en-US" dirty="0"/>
                  <a:t> = 4 transfers/FLOP</a:t>
                </a:r>
              </a:p>
              <a:p>
                <a:r>
                  <a:rPr lang="en-US" dirty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= 0.015</a:t>
                </a:r>
              </a:p>
              <a:p>
                <a:r>
                  <a:rPr lang="en-US" dirty="0"/>
                  <a:t>Performance = 3.9 GFLOPS/s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372" t="-3365" r="-732" b="-13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288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Performance measures</vt:lpstr>
      <vt:lpstr>Machine balance</vt:lpstr>
      <vt:lpstr>Code balance</vt:lpstr>
      <vt:lpstr>Light speed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measures</dc:title>
  <dc:creator>Geert Jan Bex</dc:creator>
  <cp:lastModifiedBy>Geert Jan Bex</cp:lastModifiedBy>
  <cp:revision>1</cp:revision>
  <dcterms:created xsi:type="dcterms:W3CDTF">2020-01-29T13:32:20Z</dcterms:created>
  <dcterms:modified xsi:type="dcterms:W3CDTF">2020-01-29T13:33:28Z</dcterms:modified>
</cp:coreProperties>
</file>