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15/01/2025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15/01/2025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15/01/2025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15/01/2025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arofor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 err="1"/>
              <a:t>Linaro</a:t>
            </a:r>
            <a:r>
              <a:rPr lang="en-US" dirty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Linaro</a:t>
            </a:r>
            <a:r>
              <a:rPr lang="en-US" dirty="0"/>
              <a:t> Forge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https://www.linaroforge.com/</a:t>
            </a:r>
            <a:r>
              <a:rPr lang="en-GB" sz="24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 + 2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16 processes</a:t>
            </a:r>
          </a:p>
          <a:p>
            <a:pPr lvl="2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78031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LinaroForge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642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Office Theme</vt:lpstr>
      <vt:lpstr>Profiling with Linaro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46</cp:revision>
  <dcterms:created xsi:type="dcterms:W3CDTF">2017-02-06T12:30:36Z</dcterms:created>
  <dcterms:modified xsi:type="dcterms:W3CDTF">2025-01-15T13:15:48Z</dcterms:modified>
</cp:coreProperties>
</file>