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7" r:id="rId2"/>
    <p:sldId id="321" r:id="rId3"/>
    <p:sldId id="324" r:id="rId4"/>
    <p:sldId id="293" r:id="rId5"/>
    <p:sldId id="295" r:id="rId6"/>
    <p:sldId id="311" r:id="rId7"/>
    <p:sldId id="312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325" r:id="rId22"/>
    <p:sldId id="284" r:id="rId23"/>
    <p:sldId id="272" r:id="rId24"/>
    <p:sldId id="277" r:id="rId25"/>
    <p:sldId id="273" r:id="rId26"/>
    <p:sldId id="279" r:id="rId27"/>
    <p:sldId id="280" r:id="rId28"/>
    <p:sldId id="278" r:id="rId29"/>
    <p:sldId id="288" r:id="rId30"/>
    <p:sldId id="296" r:id="rId31"/>
    <p:sldId id="285" r:id="rId32"/>
    <p:sldId id="275" r:id="rId33"/>
    <p:sldId id="291" r:id="rId34"/>
    <p:sldId id="290" r:id="rId35"/>
    <p:sldId id="289" r:id="rId36"/>
    <p:sldId id="281" r:id="rId37"/>
    <p:sldId id="304" r:id="rId38"/>
    <p:sldId id="305" r:id="rId39"/>
    <p:sldId id="298" r:id="rId40"/>
    <p:sldId id="318" r:id="rId41"/>
    <p:sldId id="323" r:id="rId42"/>
    <p:sldId id="322" r:id="rId43"/>
    <p:sldId id="299" r:id="rId44"/>
    <p:sldId id="300" r:id="rId45"/>
    <p:sldId id="301" r:id="rId46"/>
    <p:sldId id="302" r:id="rId47"/>
    <p:sldId id="320" r:id="rId48"/>
    <p:sldId id="319" r:id="rId49"/>
    <p:sldId id="306" r:id="rId50"/>
    <p:sldId id="307" r:id="rId51"/>
    <p:sldId id="308" r:id="rId52"/>
    <p:sldId id="309" r:id="rId53"/>
    <p:sldId id="310" r:id="rId54"/>
    <p:sldId id="287" r:id="rId55"/>
    <p:sldId id="292" r:id="rId56"/>
    <p:sldId id="326" r:id="rId57"/>
    <p:sldId id="286" r:id="rId58"/>
    <p:sldId id="297" r:id="rId59"/>
    <p:sldId id="271" r:id="rId60"/>
    <p:sldId id="28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  <p14:sldId id="324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  <p14:sldId id="325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326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15/01/2025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15/01/2025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15/01/2025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15/01/2025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way.com/knowledge-center-articles/performance-characteristics-of-common-transports-buses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DE171-9261-A020-5482-4FFBB4340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0" y="1033463"/>
            <a:ext cx="2085975" cy="35242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C737E69-BEBE-DB24-C46E-26CE50DED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7005153" y="322114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23B30-C153-E276-F448-F8D1A1EBA986}"/>
              </a:ext>
            </a:extLst>
          </p:cNvPr>
          <p:cNvSpPr txBox="1"/>
          <p:nvPr/>
        </p:nvSpPr>
        <p:spPr>
          <a:xfrm>
            <a:off x="4211960" y="6093296"/>
            <a:ext cx="359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UPI = Ultra Path Interconnect (Intel)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E8F4B-539D-4885-8F40-BD733631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mesh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BED5-6037-4CBD-B1E5-9D011C8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4100" name="Picture 4" descr="Intel Xeon processor Scalable family mesh architecture">
            <a:extLst>
              <a:ext uri="{FF2B5EF4-FFF2-40B4-BE49-F238E27FC236}">
                <a16:creationId xmlns:a16="http://schemas.microsoft.com/office/drawing/2014/main" id="{C6F8D768-230B-43D1-A3E9-966AC55A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5400"/>
            <a:ext cx="71437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44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 for </a:t>
            </a:r>
            <a:r>
              <a:rPr lang="en-US" dirty="0" err="1"/>
              <a:t>skylake</a:t>
            </a:r>
            <a:r>
              <a:rPr lang="en-US" dirty="0"/>
              <a:t> and later: 1 MB</a:t>
            </a:r>
          </a:p>
          <a:p>
            <a:pPr lvl="1"/>
            <a:r>
              <a:rPr lang="en-US" dirty="0"/>
              <a:t>latency: 12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4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UPI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5860748" cy="504056"/>
            <a:chOff x="3203848" y="3284984"/>
            <a:chExt cx="5860748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93418" y="3284984"/>
              <a:ext cx="557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/>
                <a:t>skylake</a:t>
              </a:r>
              <a:r>
                <a:rPr lang="en-US" dirty="0"/>
                <a:t> and later 1.375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041120" progId="Equation.3">
                  <p:embed/>
                </p:oleObj>
              </mc:Choice>
              <mc:Fallback>
                <p:oleObj name="Equation" r:id="rId2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041120" progId="Equation.3">
                  <p:embed/>
                </p:oleObj>
              </mc:Choice>
              <mc:Fallback>
                <p:oleObj name="Equation" r:id="rId2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L1: 8-way associative, L2: 16-way association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33F75-BBCB-41BD-9AFB-411A8C3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06E747F-3767-4F0C-82EA-1E7F7237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229200"/>
            <a:ext cx="873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× 2.4</a:t>
            </a:r>
            <a:r>
              <a:rPr lang="en-US" sz="2400" baseline="30000" dirty="0"/>
              <a:t>.</a:t>
            </a:r>
            <a:r>
              <a:rPr lang="en-US" sz="2400" dirty="0"/>
              <a:t>10</a:t>
            </a:r>
            <a:r>
              <a:rPr lang="en-US" sz="2400" baseline="30000" dirty="0"/>
              <a:t>9</a:t>
            </a:r>
            <a:r>
              <a:rPr lang="en-US" sz="2400" dirty="0"/>
              <a:t> ops. × 14 cores × 2 sockets</a:t>
            </a:r>
            <a:br>
              <a:rPr lang="en-US" sz="2400" dirty="0"/>
            </a:br>
            <a:r>
              <a:rPr lang="en-US" sz="2400" dirty="0"/>
              <a:t>                                = 269 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3.1415927*radius*radius;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3.1415927f*radius*radius;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another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so,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3">
                  <p:embed/>
                </p:oleObj>
              </mc:Choice>
              <mc:Fallback>
                <p:oleObj name="Equation" r:id="rId2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7668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7668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5C92-5DE2-456B-8BC5-D3AE5C2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3A9-A9ED-4E95-AC94-E26D152C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characteristics of transports and busses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https://www.microway.com/knowledge-center-articles/performance-characteristics-of-common-transports-buses/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13F3-A067-47B0-888D-0F7F48C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326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Linaro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2756</Words>
  <Application>Microsoft Office PowerPoint</Application>
  <PresentationFormat>On-screen Show (4:3)</PresentationFormat>
  <Paragraphs>726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Unicode MS</vt:lpstr>
      <vt:lpstr>Calibri</vt:lpstr>
      <vt:lpstr>Cambria Math</vt:lpstr>
      <vt:lpstr>Courier New</vt:lpstr>
      <vt:lpstr>Symbol</vt:lpstr>
      <vt:lpstr>Office Theme</vt:lpstr>
      <vt:lpstr>Equation</vt:lpstr>
      <vt:lpstr>Code optimization</vt:lpstr>
      <vt:lpstr>PowerPoint Presentation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Intel mesh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More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209</cp:revision>
  <dcterms:created xsi:type="dcterms:W3CDTF">2014-09-30T05:33:26Z</dcterms:created>
  <dcterms:modified xsi:type="dcterms:W3CDTF">2025-01-15T13:38:00Z</dcterms:modified>
</cp:coreProperties>
</file>