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268" r:id="rId22"/>
    <p:sldId id="302" r:id="rId23"/>
    <p:sldId id="292" r:id="rId24"/>
    <p:sldId id="304" r:id="rId25"/>
    <p:sldId id="305" r:id="rId26"/>
    <p:sldId id="306" r:id="rId27"/>
    <p:sldId id="275" r:id="rId28"/>
    <p:sldId id="269" r:id="rId29"/>
    <p:sldId id="278" r:id="rId30"/>
    <p:sldId id="271" r:id="rId31"/>
    <p:sldId id="289" r:id="rId32"/>
    <p:sldId id="282" r:id="rId33"/>
    <p:sldId id="283" r:id="rId34"/>
    <p:sldId id="284" r:id="rId35"/>
    <p:sldId id="279" r:id="rId36"/>
    <p:sldId id="280" r:id="rId37"/>
    <p:sldId id="281" r:id="rId38"/>
    <p:sldId id="296" r:id="rId39"/>
    <p:sldId id="297" r:id="rId40"/>
    <p:sldId id="298" r:id="rId41"/>
    <p:sldId id="299" r:id="rId42"/>
    <p:sldId id="300" r:id="rId43"/>
    <p:sldId id="285" r:id="rId44"/>
    <p:sldId id="286" r:id="rId45"/>
    <p:sldId id="287" r:id="rId46"/>
    <p:sldId id="270" r:id="rId47"/>
    <p:sldId id="272" r:id="rId48"/>
    <p:sldId id="276" r:id="rId49"/>
    <p:sldId id="277" r:id="rId50"/>
    <p:sldId id="307" r:id="rId51"/>
    <p:sldId id="308" r:id="rId52"/>
    <p:sldId id="291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9/11/2022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9/11/2022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9/11/2022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9/11/2022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9/11/2022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9/11/2022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 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–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 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2622</Words>
  <Application>Microsoft Office PowerPoint</Application>
  <PresentationFormat>On-screen Show (4:3)</PresentationFormat>
  <Paragraphs>548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Singularity overhead</vt:lpstr>
      <vt:lpstr>Singularity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138</cp:revision>
  <dcterms:created xsi:type="dcterms:W3CDTF">2016-10-25T08:52:29Z</dcterms:created>
  <dcterms:modified xsi:type="dcterms:W3CDTF">2022-11-09T11:09:07Z</dcterms:modified>
</cp:coreProperties>
</file>