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282" r:id="rId43"/>
    <p:sldId id="283" r:id="rId44"/>
    <p:sldId id="284" r:id="rId45"/>
    <p:sldId id="279" r:id="rId46"/>
    <p:sldId id="280" r:id="rId47"/>
    <p:sldId id="281" r:id="rId48"/>
    <p:sldId id="363" r:id="rId49"/>
    <p:sldId id="364" r:id="rId50"/>
    <p:sldId id="365" r:id="rId51"/>
    <p:sldId id="296" r:id="rId52"/>
    <p:sldId id="297" r:id="rId53"/>
    <p:sldId id="298" r:id="rId54"/>
    <p:sldId id="299" r:id="rId55"/>
    <p:sldId id="300" r:id="rId56"/>
    <p:sldId id="285" r:id="rId57"/>
    <p:sldId id="286" r:id="rId58"/>
    <p:sldId id="287" r:id="rId59"/>
    <p:sldId id="270" r:id="rId60"/>
    <p:sldId id="366" r:id="rId61"/>
    <p:sldId id="272" r:id="rId62"/>
    <p:sldId id="276" r:id="rId63"/>
    <p:sldId id="277" r:id="rId64"/>
    <p:sldId id="307" r:id="rId65"/>
    <p:sldId id="308" r:id="rId66"/>
    <p:sldId id="291" r:id="rId6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  <p14:sldId id="366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6A11-743F-3418-55CD-B23D153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best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E57-B6A1-417C-8590-DD0F521E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en-US" dirty="0"/>
              <a:t> docker tag</a:t>
            </a:r>
          </a:p>
          <a:p>
            <a:pPr lvl="1"/>
            <a:r>
              <a:rPr lang="en-US" dirty="0"/>
              <a:t>May/will be newer version when rebuild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version control of images using DVC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A0BC-4A57-EE44-9251-EE3AA08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09970-B72E-0A7E-1BFB-AB48A9E79249}"/>
              </a:ext>
            </a:extLst>
          </p:cNvPr>
          <p:cNvGrpSpPr/>
          <p:nvPr/>
        </p:nvGrpSpPr>
        <p:grpSpPr>
          <a:xfrm>
            <a:off x="2338088" y="3280231"/>
            <a:ext cx="4119862" cy="1691998"/>
            <a:chOff x="2473170" y="3342577"/>
            <a:chExt cx="4119862" cy="1691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BD1CC-BA3E-4B10-9B90-002365785CC3}"/>
                </a:ext>
              </a:extLst>
            </p:cNvPr>
            <p:cNvSpPr txBox="1"/>
            <p:nvPr/>
          </p:nvSpPr>
          <p:spPr>
            <a:xfrm>
              <a:off x="2473170" y="3834246"/>
              <a:ext cx="360040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git version control of recipe</a:t>
              </a:r>
            </a:p>
            <a:p>
              <a:pPr algn="ctr"/>
              <a:r>
                <a:rPr lang="en-US" sz="2400" dirty="0">
                  <a:sym typeface="Symbol" panose="05050102010706020507" pitchFamily="18" charset="2"/>
                </a:rPr>
                <a:t></a:t>
              </a:r>
              <a:endParaRPr lang="en-US" sz="2400" dirty="0"/>
            </a:p>
            <a:p>
              <a:pPr algn="ctr"/>
              <a:r>
                <a:rPr lang="en-US" sz="2400" dirty="0"/>
                <a:t>reproducibility</a:t>
              </a:r>
              <a:endParaRPr lang="LID4096" sz="2400" dirty="0"/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54D8D68-5AAA-A1D6-52C9-04B0D98D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91" y="3342577"/>
              <a:ext cx="695341" cy="71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</TotalTime>
  <Words>3334</Words>
  <Application>Microsoft Office PowerPoint</Application>
  <PresentationFormat>On-screen Show (4:3)</PresentationFormat>
  <Paragraphs>711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Reproducibility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160</cp:revision>
  <dcterms:created xsi:type="dcterms:W3CDTF">2016-10-25T08:52:29Z</dcterms:created>
  <dcterms:modified xsi:type="dcterms:W3CDTF">2025-08-08T11:57:54Z</dcterms:modified>
</cp:coreProperties>
</file>