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268" r:id="rId22"/>
    <p:sldId id="302" r:id="rId23"/>
    <p:sldId id="292" r:id="rId24"/>
    <p:sldId id="304" r:id="rId25"/>
    <p:sldId id="305" r:id="rId26"/>
    <p:sldId id="306" r:id="rId27"/>
    <p:sldId id="275" r:id="rId28"/>
    <p:sldId id="269" r:id="rId29"/>
    <p:sldId id="278" r:id="rId30"/>
    <p:sldId id="271" r:id="rId31"/>
    <p:sldId id="289" r:id="rId32"/>
    <p:sldId id="282" r:id="rId33"/>
    <p:sldId id="283" r:id="rId34"/>
    <p:sldId id="284" r:id="rId35"/>
    <p:sldId id="279" r:id="rId36"/>
    <p:sldId id="280" r:id="rId37"/>
    <p:sldId id="281" r:id="rId38"/>
    <p:sldId id="296" r:id="rId39"/>
    <p:sldId id="297" r:id="rId40"/>
    <p:sldId id="298" r:id="rId41"/>
    <p:sldId id="299" r:id="rId42"/>
    <p:sldId id="300" r:id="rId43"/>
    <p:sldId id="285" r:id="rId44"/>
    <p:sldId id="286" r:id="rId45"/>
    <p:sldId id="287" r:id="rId46"/>
    <p:sldId id="307" r:id="rId47"/>
    <p:sldId id="308" r:id="rId48"/>
    <p:sldId id="272" r:id="rId49"/>
    <p:sldId id="276" r:id="rId50"/>
    <p:sldId id="270" r:id="rId51"/>
    <p:sldId id="277" r:id="rId52"/>
    <p:sldId id="291" r:id="rId5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268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307"/>
            <p14:sldId id="308"/>
          </p14:sldIdLst>
        </p14:section>
        <p14:section name="Conclusions" id="{BD187F37-5316-4956-98DF-2B94953326CB}">
          <p14:sldIdLst>
            <p14:sldId id="272"/>
            <p14:sldId id="276"/>
            <p14:sldId id="270"/>
          </p14:sldIdLst>
        </p14:section>
        <p14:section name="Appendices" id="{4F11D7B8-8248-4048-BFFA-6A39FFF2C19D}">
          <p14:sldIdLst>
            <p14:sldId id="277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9/11/2022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9/11/2022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9/11/2022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9/11/2022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9/11/2022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9/11/2022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pcwire.com/2016/10/20/singularity-containers-easing-scientific-computing/?eid=328363607&amp;bid=1564782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3093287" cy="1017162"/>
            <a:chOff x="3486150" y="1440288"/>
            <a:chExt cx="3093287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668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Has to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${SINGULARITY_ROOTFS}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run-help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singularity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–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6582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/>
              <a:t>dll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manually modify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inspect/test image (read only)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6766" y="2579918"/>
            <a:ext cx="638828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mount --writable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65" y="4561118"/>
            <a:ext cx="652614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mount grace.</a:t>
            </a:r>
            <a:r>
              <a:rPr lang="en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457950" y="1690689"/>
            <a:ext cx="205396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Only to experiment,</a:t>
            </a:r>
            <a:br>
              <a:rPr lang="en-US" dirty="0"/>
            </a:br>
            <a:r>
              <a:rPr lang="en-US" dirty="0"/>
              <a:t>not as part of final</a:t>
            </a:r>
            <a:br>
              <a:rPr lang="en-US" dirty="0"/>
            </a:br>
            <a:r>
              <a:rPr lang="en-US" dirty="0"/>
              <a:t>setup!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1606163" y="3237678"/>
            <a:ext cx="67026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mounted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/lib/singularity/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/final</a:t>
            </a:r>
          </a:p>
        </p:txBody>
      </p:sp>
    </p:spTree>
    <p:extLst>
      <p:ext uri="{BB962C8B-B14F-4D97-AF65-F5344CB8AC3E}">
        <p14:creationId xmlns:p14="http://schemas.microsoft.com/office/powerpoint/2010/main" val="146231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  <a:p>
            <a:r>
              <a:rPr lang="en-US" dirty="0"/>
              <a:t>Build using command line</a:t>
            </a:r>
          </a:p>
          <a:p>
            <a:pPr lvl="1"/>
            <a:r>
              <a:rPr lang="en-US" dirty="0"/>
              <a:t>create application token at Sylabs.io, install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~/.singularity/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sylabs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-token</a:t>
            </a:r>
          </a:p>
          <a:p>
            <a:pPr lvl="1"/>
            <a:r>
              <a:rPr lang="en-US" dirty="0"/>
              <a:t>build 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1937" y="5294620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build  --remote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90976" y="5901244"/>
            <a:ext cx="25923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/>
              <a:t> required!</a:t>
            </a:r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NIVIDIA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/>
              <a:t>Current working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90683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514756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Singularity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491153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</a:t>
            </a:r>
          </a:p>
          <a:p>
            <a:pPr lvl="1"/>
            <a:r>
              <a:rPr lang="en-US" dirty="0"/>
              <a:t>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526146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nodes=1:ppn=28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not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PBS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45616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nodes=2:ppn=28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-l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$PBS_O_WORKDIR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singularity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Singularity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singularity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 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4"/>
              </a:rPr>
              <a:t>HPCWired</a:t>
            </a:r>
            <a:r>
              <a:rPr lang="en-US" dirty="0">
                <a:hlinkClick r:id="rId4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singularity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55794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singularity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Can be done on any machine, any (Linux) OS, requires root privileges</a:t>
            </a:r>
          </a:p>
          <a:p>
            <a:pPr lvl="1"/>
            <a:r>
              <a:rPr lang="en-US" dirty="0"/>
              <a:t>Can be done remote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Runs on any (Linux) machine, singularity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singularity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2606</Words>
  <Application>Microsoft Office PowerPoint</Application>
  <PresentationFormat>On-screen Show (4:3)</PresentationFormat>
  <Paragraphs>547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Singularity architecture</vt:lpstr>
      <vt:lpstr>Singularity image</vt:lpstr>
      <vt:lpstr>Installing singularity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Mount image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</vt:lpstr>
      <vt:lpstr>Singularity overhead</vt:lpstr>
      <vt:lpstr>Singularity performance pitfalls</vt:lpstr>
      <vt:lpstr>podman</vt:lpstr>
      <vt:lpstr>But I want docker…</vt:lpstr>
      <vt:lpstr>Conclusions</vt:lpstr>
      <vt:lpstr>Conclusions</vt:lpstr>
      <vt:lpstr>Bootstrap best practices</vt:lpstr>
      <vt:lpstr>References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135</cp:revision>
  <dcterms:created xsi:type="dcterms:W3CDTF">2016-10-25T08:52:29Z</dcterms:created>
  <dcterms:modified xsi:type="dcterms:W3CDTF">2022-11-09T10:28:25Z</dcterms:modified>
</cp:coreProperties>
</file>