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303" r:id="rId3"/>
    <p:sldId id="309" r:id="rId4"/>
    <p:sldId id="273" r:id="rId5"/>
    <p:sldId id="257" r:id="rId6"/>
    <p:sldId id="258" r:id="rId7"/>
    <p:sldId id="259" r:id="rId8"/>
    <p:sldId id="260" r:id="rId9"/>
    <p:sldId id="301" r:id="rId10"/>
    <p:sldId id="274" r:id="rId11"/>
    <p:sldId id="263" r:id="rId12"/>
    <p:sldId id="290" r:id="rId13"/>
    <p:sldId id="295" r:id="rId14"/>
    <p:sldId id="264" r:id="rId15"/>
    <p:sldId id="265" r:id="rId16"/>
    <p:sldId id="294" r:id="rId17"/>
    <p:sldId id="266" r:id="rId18"/>
    <p:sldId id="267" r:id="rId19"/>
    <p:sldId id="293" r:id="rId20"/>
    <p:sldId id="310" r:id="rId21"/>
    <p:sldId id="302" r:id="rId22"/>
    <p:sldId id="292" r:id="rId23"/>
    <p:sldId id="304" r:id="rId24"/>
    <p:sldId id="305" r:id="rId25"/>
    <p:sldId id="306" r:id="rId26"/>
    <p:sldId id="275" r:id="rId27"/>
    <p:sldId id="269" r:id="rId28"/>
    <p:sldId id="278" r:id="rId29"/>
    <p:sldId id="271" r:id="rId30"/>
    <p:sldId id="289" r:id="rId31"/>
    <p:sldId id="282" r:id="rId32"/>
    <p:sldId id="283" r:id="rId33"/>
    <p:sldId id="284" r:id="rId34"/>
    <p:sldId id="279" r:id="rId35"/>
    <p:sldId id="280" r:id="rId36"/>
    <p:sldId id="281" r:id="rId37"/>
    <p:sldId id="296" r:id="rId38"/>
    <p:sldId id="297" r:id="rId39"/>
    <p:sldId id="298" r:id="rId40"/>
    <p:sldId id="299" r:id="rId41"/>
    <p:sldId id="300" r:id="rId42"/>
    <p:sldId id="285" r:id="rId43"/>
    <p:sldId id="286" r:id="rId44"/>
    <p:sldId id="287" r:id="rId45"/>
    <p:sldId id="270" r:id="rId46"/>
    <p:sldId id="272" r:id="rId47"/>
    <p:sldId id="276" r:id="rId48"/>
    <p:sldId id="277" r:id="rId49"/>
    <p:sldId id="307" r:id="rId50"/>
    <p:sldId id="308" r:id="rId51"/>
    <p:sldId id="291" r:id="rId5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310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5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12/03/2025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12/03/2025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12/03/2025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12/03/2025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12/03/2025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12/03/2025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12/03/2025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12/03/2025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12/03/2025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12/03/2025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12/03/2025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12/03/2025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F7DEC-17C8-FFD7-5C81-5CF58552E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4" y="1046566"/>
            <a:ext cx="2085975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B39AB-C0C4-F427-A259-DED7855EC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3707" y="51142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2982359" cy="1017162"/>
            <a:chOff x="3486150" y="1440288"/>
            <a:chExt cx="2982359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55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${APPTAINER_ROOTFS}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9188" y="3695863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809189" y="4482820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B717A-4C72-2769-2BBE-DA78ECCF26B9}"/>
              </a:ext>
            </a:extLst>
          </p:cNvPr>
          <p:cNvSpPr txBox="1"/>
          <p:nvPr/>
        </p:nvSpPr>
        <p:spPr>
          <a:xfrm>
            <a:off x="1242883" y="5574160"/>
            <a:ext cx="69083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forget to copy dependencies,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ldd</a:t>
            </a:r>
            <a:r>
              <a:rPr lang="en-US" sz="2400" dirty="0"/>
              <a:t> to check!</a:t>
            </a:r>
          </a:p>
        </p:txBody>
      </p: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7629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Apptainer</a:t>
            </a:r>
            <a:r>
              <a:rPr lang="en-US" dirty="0"/>
              <a:t>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21543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–-nodes=1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–-time=00:30:00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3531-1EA4-EAC1-EE4D-E77B605C1386}"/>
              </a:ext>
            </a:extLst>
          </p:cNvPr>
          <p:cNvSpPr txBox="1"/>
          <p:nvPr/>
        </p:nvSpPr>
        <p:spPr>
          <a:xfrm>
            <a:off x="693966" y="4763377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 </a:t>
            </a:r>
            <a:r>
              <a:rPr lang="en-US" i="1" dirty="0"/>
              <a:t>if in parent overlay directory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bindings, 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-B $VSC_DATA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38828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</a:t>
            </a:r>
            <a:r>
              <a:rPr lang="en-US" sz="2400" i="1" dirty="0"/>
              <a:t>not</a:t>
            </a:r>
            <a:r>
              <a:rPr lang="en-US" sz="2400" dirty="0"/>
              <a:t>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1804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Apptainer</a:t>
            </a:r>
            <a:r>
              <a:rPr lang="en-US" sz="2800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Not an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Open-source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45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</a:t>
            </a:r>
            <a:r>
              <a:rPr lang="en-US" sz="2800" dirty="0" err="1"/>
              <a:t>apptainer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On any machine, any (Linux) OS, may require root privileges</a:t>
            </a:r>
          </a:p>
          <a:p>
            <a:pPr lvl="1"/>
            <a:r>
              <a:rPr lang="en-US" dirty="0"/>
              <a:t>Remotely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On any (Linux) machine, </a:t>
            </a:r>
            <a:r>
              <a:rPr lang="en-US" dirty="0" err="1"/>
              <a:t>apptainer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apptainer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1326</TotalTime>
  <Words>2516</Words>
  <Application>Microsoft Office PowerPoint</Application>
  <PresentationFormat>On-screen Show (4:3)</PresentationFormat>
  <Paragraphs>527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PowerPoint Presentation</vt:lpstr>
      <vt:lpstr>PowerPoint Presentation</vt:lpstr>
      <vt:lpstr>Introduction</vt:lpstr>
      <vt:lpstr>Introduction</vt:lpstr>
      <vt:lpstr>Motivation</vt:lpstr>
      <vt:lpstr>Apptainer architecture</vt:lpstr>
      <vt:lpstr>Apptainer image</vt:lpstr>
      <vt:lpstr>Installing apptainer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Multistage builds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 &amp; best practices</vt:lpstr>
      <vt:lpstr>Apptainer overhead</vt:lpstr>
      <vt:lpstr>Apptainer performance pitfalls</vt:lpstr>
      <vt:lpstr>Bootstrap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146</cp:revision>
  <dcterms:created xsi:type="dcterms:W3CDTF">2016-10-25T08:52:29Z</dcterms:created>
  <dcterms:modified xsi:type="dcterms:W3CDTF">2025-03-13T10:46:48Z</dcterms:modified>
</cp:coreProperties>
</file>