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303" r:id="rId3"/>
    <p:sldId id="309" r:id="rId4"/>
    <p:sldId id="273" r:id="rId5"/>
    <p:sldId id="257" r:id="rId6"/>
    <p:sldId id="258" r:id="rId7"/>
    <p:sldId id="259" r:id="rId8"/>
    <p:sldId id="260" r:id="rId9"/>
    <p:sldId id="301" r:id="rId10"/>
    <p:sldId id="274" r:id="rId11"/>
    <p:sldId id="263" r:id="rId12"/>
    <p:sldId id="290" r:id="rId13"/>
    <p:sldId id="295" r:id="rId14"/>
    <p:sldId id="264" r:id="rId15"/>
    <p:sldId id="265" r:id="rId16"/>
    <p:sldId id="294" r:id="rId17"/>
    <p:sldId id="266" r:id="rId18"/>
    <p:sldId id="267" r:id="rId19"/>
    <p:sldId id="293" r:id="rId20"/>
    <p:sldId id="310" r:id="rId21"/>
    <p:sldId id="268" r:id="rId22"/>
    <p:sldId id="302" r:id="rId23"/>
    <p:sldId id="292" r:id="rId24"/>
    <p:sldId id="304" r:id="rId25"/>
    <p:sldId id="305" r:id="rId26"/>
    <p:sldId id="306" r:id="rId27"/>
    <p:sldId id="275" r:id="rId28"/>
    <p:sldId id="269" r:id="rId29"/>
    <p:sldId id="278" r:id="rId30"/>
    <p:sldId id="271" r:id="rId31"/>
    <p:sldId id="289" r:id="rId32"/>
    <p:sldId id="282" r:id="rId33"/>
    <p:sldId id="283" r:id="rId34"/>
    <p:sldId id="284" r:id="rId35"/>
    <p:sldId id="279" r:id="rId36"/>
    <p:sldId id="280" r:id="rId37"/>
    <p:sldId id="281" r:id="rId38"/>
    <p:sldId id="296" r:id="rId39"/>
    <p:sldId id="297" r:id="rId40"/>
    <p:sldId id="298" r:id="rId41"/>
    <p:sldId id="299" r:id="rId42"/>
    <p:sldId id="300" r:id="rId43"/>
    <p:sldId id="285" r:id="rId44"/>
    <p:sldId id="286" r:id="rId45"/>
    <p:sldId id="287" r:id="rId46"/>
    <p:sldId id="307" r:id="rId47"/>
    <p:sldId id="308" r:id="rId48"/>
    <p:sldId id="272" r:id="rId49"/>
    <p:sldId id="276" r:id="rId50"/>
    <p:sldId id="270" r:id="rId51"/>
    <p:sldId id="277" r:id="rId52"/>
    <p:sldId id="291" r:id="rId5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  <p14:sldId id="309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310"/>
            <p14:sldId id="268"/>
            <p14:sldId id="302"/>
            <p14:sldId id="292"/>
          </p14:sldIdLst>
        </p14:section>
        <p14:section name="hpccm" id="{9C5C937C-51EB-4384-8F29-6695FB3A3960}">
          <p14:sldIdLst>
            <p14:sldId id="304"/>
            <p14:sldId id="305"/>
            <p14:sldId id="306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307"/>
            <p14:sldId id="308"/>
          </p14:sldIdLst>
        </p14:section>
        <p14:section name="Conclusions" id="{BD187F37-5316-4956-98DF-2B94953326CB}">
          <p14:sldIdLst>
            <p14:sldId id="272"/>
            <p14:sldId id="276"/>
            <p14:sldId id="270"/>
          </p14:sldIdLst>
        </p14:section>
        <p14:section name="Appendices" id="{4F11D7B8-8248-4048-BFFA-6A39FFF2C19D}">
          <p14:sldIdLst>
            <p14:sldId id="27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8/11/2022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8/11/2022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8/11/2022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8/11/2022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8/11/2022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8/11/2022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8/11/2022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tainer.org/" TargetMode="External"/><Relationship Id="rId4" Type="http://schemas.openxmlformats.org/officeDocument/2006/relationships/hyperlink" Target="https://github.com/NERSC/shifter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gularityware/singularity" TargetMode="External"/><Relationship Id="rId2" Type="http://schemas.openxmlformats.org/officeDocument/2006/relationships/hyperlink" Target="https://www.sylabs.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pcwire.com/2016/10/20/singularity-containers-easing-scientific-computing/?eid=328363607&amp;bid=1564782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${SINGULARITY_ROOTFS}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45961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inspect</a:t>
            </a:r>
            <a:r>
              <a:rPr lang="en-US" dirty="0"/>
              <a:t>, meta-info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run-help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singularity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Creates image</a:t>
            </a:r>
          </a:p>
          <a:p>
            <a:pPr lvl="1"/>
            <a:r>
              <a:rPr lang="en-US" dirty="0"/>
              <a:t>Installs base OS</a:t>
            </a:r>
          </a:p>
          <a:p>
            <a:pPr lvl="1"/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fake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changing definition file, only modified parts executed</a:t>
            </a:r>
          </a:p>
          <a:p>
            <a:pPr lvl="1"/>
            <a:r>
              <a:rPr lang="en-US" dirty="0"/>
              <a:t>Nice for debugging, fast cycle</a:t>
            </a:r>
          </a:p>
          <a:p>
            <a:pPr lvl="1"/>
            <a:r>
              <a:rPr lang="en-US" dirty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09188" y="3695863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27E5-AEEC-C37E-0C21-96CA15E816F9}"/>
              </a:ext>
            </a:extLst>
          </p:cNvPr>
          <p:cNvSpPr txBox="1"/>
          <p:nvPr/>
        </p:nvSpPr>
        <p:spPr>
          <a:xfrm>
            <a:off x="809189" y="4482820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build –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7053-A591-F416-D8AF-E382290D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C91A-E097-D350-6F6D-2F9051A2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Libraries/tools only required during software builds?</a:t>
            </a:r>
          </a:p>
          <a:p>
            <a:pPr lvl="1"/>
            <a:r>
              <a:rPr lang="en-US" dirty="0"/>
              <a:t>Take up space</a:t>
            </a:r>
          </a:p>
          <a:p>
            <a:pPr lvl="1"/>
            <a:r>
              <a:rPr lang="en-US" dirty="0"/>
              <a:t>Increases time to load</a:t>
            </a:r>
          </a:p>
          <a:p>
            <a:pPr lvl="1"/>
            <a:r>
              <a:rPr lang="en-US" dirty="0"/>
              <a:t>Increases memory footprint</a:t>
            </a:r>
          </a:p>
          <a:p>
            <a:r>
              <a:rPr lang="en-US" dirty="0"/>
              <a:t>Multistage build</a:t>
            </a:r>
          </a:p>
          <a:p>
            <a:pPr lvl="1"/>
            <a:r>
              <a:rPr lang="en-US" dirty="0"/>
              <a:t>Build stage: create temporary image</a:t>
            </a:r>
          </a:p>
          <a:p>
            <a:pPr lvl="1"/>
            <a:r>
              <a:rPr lang="en-US" dirty="0"/>
              <a:t>Deployment stage: copy artefacts from build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348A-3F57-6CB2-50F8-8F2C2087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B717A-4C72-2769-2BBE-DA78ECCF26B9}"/>
              </a:ext>
            </a:extLst>
          </p:cNvPr>
          <p:cNvSpPr txBox="1"/>
          <p:nvPr/>
        </p:nvSpPr>
        <p:spPr>
          <a:xfrm>
            <a:off x="1242883" y="5574160"/>
            <a:ext cx="66582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forget to copy dependencies, use </a:t>
            </a:r>
            <a:r>
              <a:rPr lang="en-US" sz="2400" dirty="0" err="1"/>
              <a:t>dll</a:t>
            </a:r>
            <a:r>
              <a:rPr lang="en-US" sz="2400" dirty="0"/>
              <a:t> to check!</a:t>
            </a:r>
          </a:p>
        </p:txBody>
      </p:sp>
    </p:spTree>
    <p:extLst>
      <p:ext uri="{BB962C8B-B14F-4D97-AF65-F5344CB8AC3E}">
        <p14:creationId xmlns:p14="http://schemas.microsoft.com/office/powerpoint/2010/main" val="34651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manually modify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5261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mount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457950" y="1690689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Only to experiment,</a:t>
            </a:r>
            <a:br>
              <a:rPr lang="en-US" dirty="0"/>
            </a:br>
            <a:r>
              <a:rPr lang="en-US" dirty="0"/>
              <a:t>not as part of final</a:t>
            </a:r>
            <a:br>
              <a:rPr lang="en-US" dirty="0"/>
            </a:br>
            <a:r>
              <a:rPr lang="en-US" dirty="0"/>
              <a:t>setup!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6163" y="3237678"/>
            <a:ext cx="67026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mounted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/lib/singularity/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/final</a:t>
            </a:r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  <a:p>
            <a:r>
              <a:rPr lang="en-US" dirty="0"/>
              <a:t>Build using command line</a:t>
            </a:r>
          </a:p>
          <a:p>
            <a:pPr lvl="1"/>
            <a:r>
              <a:rPr lang="en-US" dirty="0"/>
              <a:t>create application token at Sylabs.io, install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~/.singularity/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sylabs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-token</a:t>
            </a:r>
          </a:p>
          <a:p>
            <a:pPr lvl="1"/>
            <a:r>
              <a:rPr lang="en-US" dirty="0"/>
              <a:t>build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91937" y="5294620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build  --remote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0976" y="5901244"/>
            <a:ext cx="25923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/>
              <a:t> required!</a:t>
            </a:r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NIVIDIA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32B20-84CE-4BC6-95AD-8F2F6E921673}"/>
              </a:ext>
            </a:extLst>
          </p:cNvPr>
          <p:cNvSpPr txBox="1"/>
          <p:nvPr/>
        </p:nvSpPr>
        <p:spPr>
          <a:xfrm>
            <a:off x="2171204" y="5287618"/>
            <a:ext cx="44848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High-level description of container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Stage0.baseimage('ubuntu:20.04')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2369490" y="2201388"/>
            <a:ext cx="6050939" cy="369332"/>
            <a:chOff x="2369490" y="2201388"/>
            <a:chExt cx="6050939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2369490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3689406" y="2386054"/>
              <a:ext cx="3061253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/>
              <a:t>Current working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1475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49115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A63DE-79C3-1664-D137-3450C51B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45858B9-522D-F8D1-A73A-3C2E724E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</a:t>
            </a:r>
          </a:p>
          <a:p>
            <a:pPr lvl="1"/>
            <a:r>
              <a:rPr lang="en-US" dirty="0"/>
              <a:t>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nodes=1:ppn=28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Singularity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</a:p>
          <a:p>
            <a:r>
              <a:rPr lang="en-US" dirty="0"/>
              <a:t>Open source project: name change to </a:t>
            </a:r>
            <a:r>
              <a:rPr lang="en-US" dirty="0" err="1"/>
              <a:t>Apptainer</a:t>
            </a:r>
            <a:br>
              <a:rPr lang="en-US" dirty="0"/>
            </a:br>
            <a:r>
              <a:rPr lang="en-US" dirty="0">
                <a:hlinkClick r:id="rId5"/>
              </a:rPr>
              <a:t>https://apptainer.org/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7F983B-06B8-82E5-960E-0F35700C8237}"/>
              </a:ext>
            </a:extLst>
          </p:cNvPr>
          <p:cNvSpPr/>
          <p:nvPr/>
        </p:nvSpPr>
        <p:spPr>
          <a:xfrm>
            <a:off x="6432072" y="5115464"/>
            <a:ext cx="1512858" cy="388188"/>
          </a:xfrm>
          <a:prstGeom prst="round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pPr lvl="1"/>
            <a:r>
              <a:rPr lang="en-US" dirty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Singularity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https://www.sylabs.io/docs/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/>
              <a:t>Singularity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https://github.com/singularityware/singularity</a:t>
            </a:r>
            <a:r>
              <a:rPr lang="en-US" dirty="0"/>
              <a:t> </a:t>
            </a:r>
          </a:p>
          <a:p>
            <a:r>
              <a:rPr lang="en-US" dirty="0" err="1">
                <a:hlinkClick r:id="rId4"/>
              </a:rPr>
              <a:t>HPCWired</a:t>
            </a:r>
            <a:r>
              <a:rPr lang="en-US" dirty="0">
                <a:hlinkClick r:id="rId4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Can be done on any machine, any (Linux) OS, requires root privileges</a:t>
            </a:r>
          </a:p>
          <a:p>
            <a:pPr lvl="1"/>
            <a:r>
              <a:rPr lang="en-US" dirty="0"/>
              <a:t>Can be done remote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Runs on any (Linux) machine, singularity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singularity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2608</Words>
  <Application>Microsoft Office PowerPoint</Application>
  <PresentationFormat>On-screen Show (4:3)</PresentationFormat>
  <Paragraphs>547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Office Theme</vt:lpstr>
      <vt:lpstr>Containers for HPC</vt:lpstr>
      <vt:lpstr>PowerPoint Presentation</vt:lpstr>
      <vt:lpstr>PowerPoint Presentation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Multistage builds</vt:lpstr>
      <vt:lpstr>Mount image</vt:lpstr>
      <vt:lpstr>Remote builds</vt:lpstr>
      <vt:lpstr>Other options</vt:lpstr>
      <vt:lpstr>And one more thing…</vt:lpstr>
      <vt:lpstr>hpccm recipe</vt:lpstr>
      <vt:lpstr>hpccm to docker/singularity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</vt:lpstr>
      <vt:lpstr>Singularity overhead</vt:lpstr>
      <vt:lpstr>Singularity performance pitfalls</vt:lpstr>
      <vt:lpstr>podman</vt:lpstr>
      <vt:lpstr>But I want docker…</vt:lpstr>
      <vt:lpstr>Conclusions</vt:lpstr>
      <vt:lpstr>Conclusions</vt:lpstr>
      <vt:lpstr>Bootstrap best practices</vt:lpstr>
      <vt:lpstr>References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134</cp:revision>
  <dcterms:created xsi:type="dcterms:W3CDTF">2016-10-25T08:52:29Z</dcterms:created>
  <dcterms:modified xsi:type="dcterms:W3CDTF">2022-11-08T11:29:46Z</dcterms:modified>
</cp:coreProperties>
</file>