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270" r:id="rId47"/>
    <p:sldId id="272" r:id="rId48"/>
    <p:sldId id="276" r:id="rId49"/>
    <p:sldId id="277" r:id="rId50"/>
    <p:sldId id="307" r:id="rId51"/>
    <p:sldId id="308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24/01/2024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24/01/2024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24/01/2024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24/01/2024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24/01/2024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24/01/2024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24/01/2024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24/01/2024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394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/var/lib/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2616</Words>
  <Application>Microsoft Office PowerPoint</Application>
  <PresentationFormat>On-screen Show (4:3)</PresentationFormat>
  <Paragraphs>543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141</cp:revision>
  <dcterms:created xsi:type="dcterms:W3CDTF">2016-10-25T08:52:29Z</dcterms:created>
  <dcterms:modified xsi:type="dcterms:W3CDTF">2024-01-24T14:27:23Z</dcterms:modified>
</cp:coreProperties>
</file>