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62" r:id="rId32"/>
    <p:sldId id="304" r:id="rId33"/>
    <p:sldId id="305" r:id="rId34"/>
    <p:sldId id="306" r:id="rId35"/>
    <p:sldId id="359" r:id="rId36"/>
    <p:sldId id="360" r:id="rId37"/>
    <p:sldId id="275" r:id="rId38"/>
    <p:sldId id="269" r:id="rId39"/>
    <p:sldId id="278" r:id="rId40"/>
    <p:sldId id="271" r:id="rId41"/>
    <p:sldId id="289" r:id="rId42"/>
    <p:sldId id="282" r:id="rId43"/>
    <p:sldId id="283" r:id="rId44"/>
    <p:sldId id="284" r:id="rId45"/>
    <p:sldId id="279" r:id="rId46"/>
    <p:sldId id="280" r:id="rId47"/>
    <p:sldId id="281" r:id="rId48"/>
    <p:sldId id="296" r:id="rId49"/>
    <p:sldId id="297" r:id="rId50"/>
    <p:sldId id="298" r:id="rId51"/>
    <p:sldId id="299" r:id="rId52"/>
    <p:sldId id="300" r:id="rId53"/>
    <p:sldId id="285" r:id="rId54"/>
    <p:sldId id="286" r:id="rId55"/>
    <p:sldId id="287" r:id="rId56"/>
    <p:sldId id="270" r:id="rId57"/>
    <p:sldId id="272" r:id="rId58"/>
    <p:sldId id="276" r:id="rId59"/>
    <p:sldId id="277" r:id="rId60"/>
    <p:sldId id="307" r:id="rId61"/>
    <p:sldId id="308" r:id="rId62"/>
    <p:sldId id="291" r:id="rId6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62"/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721-55BD-60E5-99AC-4665430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1E07-FE26-E002-17F8-9607F4EE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FAAB-AF37-268A-3AC9-EF9DA8F6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3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8DD1F6-3433-17D1-5BE8-FE5D9D4343FC}"/>
              </a:ext>
            </a:extLst>
          </p:cNvPr>
          <p:cNvGrpSpPr/>
          <p:nvPr/>
        </p:nvGrpSpPr>
        <p:grpSpPr>
          <a:xfrm>
            <a:off x="2171204" y="4926349"/>
            <a:ext cx="4801592" cy="822934"/>
            <a:chOff x="2171204" y="4926349"/>
            <a:chExt cx="4801592" cy="822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D32B20-84CE-4BC6-95AD-8F2F6E921673}"/>
                </a:ext>
              </a:extLst>
            </p:cNvPr>
            <p:cNvSpPr txBox="1"/>
            <p:nvPr/>
          </p:nvSpPr>
          <p:spPr>
            <a:xfrm>
              <a:off x="2171204" y="5287618"/>
              <a:ext cx="44848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High-level description of container</a:t>
              </a:r>
              <a:endParaRPr lang="en-BE" sz="2400" dirty="0"/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3BC2125C-C324-5F37-2904-852583D3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9646" y="4926349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</TotalTime>
  <Words>3177</Words>
  <Application>Microsoft Office PowerPoint</Application>
  <PresentationFormat>On-screen Show (4:3)</PresentationFormat>
  <Paragraphs>670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NVIDIA hpccm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158</cp:revision>
  <dcterms:created xsi:type="dcterms:W3CDTF">2016-10-25T08:52:29Z</dcterms:created>
  <dcterms:modified xsi:type="dcterms:W3CDTF">2025-08-08T09:15:45Z</dcterms:modified>
</cp:coreProperties>
</file>