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0"/>
  </p:notesMasterIdLst>
  <p:sldIdLst>
    <p:sldId id="256" r:id="rId2"/>
    <p:sldId id="366" r:id="rId3"/>
    <p:sldId id="264" r:id="rId4"/>
    <p:sldId id="277" r:id="rId5"/>
    <p:sldId id="346" r:id="rId6"/>
    <p:sldId id="262" r:id="rId7"/>
    <p:sldId id="263" r:id="rId8"/>
    <p:sldId id="345" r:id="rId9"/>
    <p:sldId id="257" r:id="rId10"/>
    <p:sldId id="259" r:id="rId11"/>
    <p:sldId id="260" r:id="rId12"/>
    <p:sldId id="258" r:id="rId13"/>
    <p:sldId id="261" r:id="rId14"/>
    <p:sldId id="278" r:id="rId15"/>
    <p:sldId id="319" r:id="rId16"/>
    <p:sldId id="316" r:id="rId17"/>
    <p:sldId id="323" r:id="rId18"/>
    <p:sldId id="324" r:id="rId19"/>
    <p:sldId id="332" r:id="rId20"/>
    <p:sldId id="333" r:id="rId21"/>
    <p:sldId id="356" r:id="rId22"/>
    <p:sldId id="349" r:id="rId23"/>
    <p:sldId id="265" r:id="rId24"/>
    <p:sldId id="266" r:id="rId25"/>
    <p:sldId id="268" r:id="rId26"/>
    <p:sldId id="267" r:id="rId27"/>
    <p:sldId id="358" r:id="rId28"/>
    <p:sldId id="269" r:id="rId29"/>
    <p:sldId id="270" r:id="rId30"/>
    <p:sldId id="282" r:id="rId31"/>
    <p:sldId id="271" r:id="rId32"/>
    <p:sldId id="322" r:id="rId33"/>
    <p:sldId id="357" r:id="rId34"/>
    <p:sldId id="272" r:id="rId35"/>
    <p:sldId id="359" r:id="rId36"/>
    <p:sldId id="273" r:id="rId37"/>
    <p:sldId id="274" r:id="rId38"/>
    <p:sldId id="317" r:id="rId39"/>
    <p:sldId id="300" r:id="rId40"/>
    <p:sldId id="318" r:id="rId41"/>
    <p:sldId id="321" r:id="rId42"/>
    <p:sldId id="296" r:id="rId43"/>
    <p:sldId id="313" r:id="rId44"/>
    <p:sldId id="355" r:id="rId45"/>
    <p:sldId id="276" r:id="rId46"/>
    <p:sldId id="311" r:id="rId47"/>
    <p:sldId id="314" r:id="rId48"/>
    <p:sldId id="315" r:id="rId49"/>
    <p:sldId id="297" r:id="rId50"/>
    <p:sldId id="298" r:id="rId51"/>
    <p:sldId id="299" r:id="rId52"/>
    <p:sldId id="279" r:id="rId53"/>
    <p:sldId id="289" r:id="rId54"/>
    <p:sldId id="280" r:id="rId55"/>
    <p:sldId id="281" r:id="rId56"/>
    <p:sldId id="347" r:id="rId57"/>
    <p:sldId id="348" r:id="rId58"/>
    <p:sldId id="295" r:id="rId59"/>
    <p:sldId id="283" r:id="rId60"/>
    <p:sldId id="286" r:id="rId61"/>
    <p:sldId id="287" r:id="rId62"/>
    <p:sldId id="290" r:id="rId63"/>
    <p:sldId id="284" r:id="rId64"/>
    <p:sldId id="288" r:id="rId65"/>
    <p:sldId id="294" r:id="rId66"/>
    <p:sldId id="285" r:id="rId67"/>
    <p:sldId id="291" r:id="rId68"/>
    <p:sldId id="292" r:id="rId69"/>
    <p:sldId id="293" r:id="rId70"/>
    <p:sldId id="301" r:id="rId71"/>
    <p:sldId id="302" r:id="rId72"/>
    <p:sldId id="303" r:id="rId73"/>
    <p:sldId id="304" r:id="rId74"/>
    <p:sldId id="305" r:id="rId75"/>
    <p:sldId id="306" r:id="rId76"/>
    <p:sldId id="307" r:id="rId77"/>
    <p:sldId id="360" r:id="rId78"/>
    <p:sldId id="361" r:id="rId79"/>
    <p:sldId id="362" r:id="rId80"/>
    <p:sldId id="363" r:id="rId81"/>
    <p:sldId id="308" r:id="rId82"/>
    <p:sldId id="309" r:id="rId83"/>
    <p:sldId id="310" r:id="rId84"/>
    <p:sldId id="312" r:id="rId85"/>
    <p:sldId id="320" r:id="rId86"/>
    <p:sldId id="329" r:id="rId87"/>
    <p:sldId id="330" r:id="rId88"/>
    <p:sldId id="340" r:id="rId89"/>
    <p:sldId id="331" r:id="rId90"/>
    <p:sldId id="334" r:id="rId91"/>
    <p:sldId id="343" r:id="rId92"/>
    <p:sldId id="337" r:id="rId93"/>
    <p:sldId id="335" r:id="rId94"/>
    <p:sldId id="339" r:id="rId95"/>
    <p:sldId id="341" r:id="rId96"/>
    <p:sldId id="338" r:id="rId97"/>
    <p:sldId id="342" r:id="rId98"/>
    <p:sldId id="344" r:id="rId99"/>
    <p:sldId id="350" r:id="rId100"/>
    <p:sldId id="351" r:id="rId101"/>
    <p:sldId id="352" r:id="rId102"/>
    <p:sldId id="354" r:id="rId103"/>
    <p:sldId id="353" r:id="rId104"/>
    <p:sldId id="325" r:id="rId105"/>
    <p:sldId id="326" r:id="rId106"/>
    <p:sldId id="327" r:id="rId107"/>
    <p:sldId id="365" r:id="rId108"/>
    <p:sldId id="364" r:id="rId10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0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15/10/2019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646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15/10/2019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15/10/2019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15/10/2019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15/10/2019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15/10/2019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15/10/2019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15/10/2019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15/10/2019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15/10/2019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15/10/2019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15/10/2019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15/10/2019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tran90.org/src/best-practices.html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ControlStructure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Matric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Matric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Fortran-for-programmers/tree/master/source-code/OOProgramming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OOProgramming" TargetMode="External"/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https://gjbex.github.io/Fortran-for-programmer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Miscellaneou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Matrices" TargetMode="External"/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Fortran-for-programmers/tree/master/source-code/OOProgramming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IO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Type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programmers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' to ‘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/>
              <a:t>', ‘o'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</a:p>
          <a:p>
            <a:r>
              <a:rPr lang="nb-NO" dirty="0"/>
              <a:t>Fortran </a:t>
            </a:r>
            <a:r>
              <a:rPr lang="nb-NO" dirty="0" smtClean="0"/>
              <a:t>best practices</a:t>
            </a:r>
            <a:r>
              <a:rPr lang="nb-NO" b="1" dirty="0"/>
              <a:t/>
            </a:r>
            <a:br>
              <a:rPr lang="nb-NO" b="1" dirty="0"/>
            </a:br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www.fortran90.org/src/best-practices.html</a:t>
            </a:r>
            <a:r>
              <a:rPr lang="nb-NO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Fortranosaurus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24385" y="1430608"/>
            <a:ext cx="4190294" cy="1404495"/>
            <a:chOff x="4269605" y="4447838"/>
            <a:chExt cx="4190294" cy="1404495"/>
          </a:xfrm>
        </p:grpSpPr>
        <p:sp>
          <p:nvSpPr>
            <p:cNvPr id="7" name="Rounded Rectangle 6"/>
            <p:cNvSpPr/>
            <p:nvPr/>
          </p:nvSpPr>
          <p:spPr>
            <a:xfrm>
              <a:off x="4269605" y="4447838"/>
              <a:ext cx="4080063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7056" y="4493167"/>
              <a:ext cx="41328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There are only two kinds of programming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languages, </a:t>
              </a:r>
              <a:r>
                <a:rPr lang="en-US" sz="2000" dirty="0" err="1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theones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people complain about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 the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ones nobody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uses. 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github.com/gjbex/Fortran-for-programmers/tree/master/source-code/ControlStructures</a:t>
            </a:r>
            <a:r>
              <a:rPr lang="en-US" sz="14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CASE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github.com/gjbex/Fortran-for-programmers/tree/master/source-code/Matrices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0),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required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github.com/gjbex/Fortran-for-programmers/tree/master/source-code/Matrices</a:t>
            </a:r>
            <a:r>
              <a:rPr lang="nl-BE" sz="1400" dirty="0" smtClean="0"/>
              <a:t> </a:t>
            </a:r>
          </a:p>
          <a:p>
            <a:r>
              <a:rPr lang="nl-BE" sz="1400" dirty="0">
                <a:hlinkClick r:id="rId4"/>
              </a:rPr>
              <a:t>https://</a:t>
            </a:r>
            <a:r>
              <a:rPr lang="nl-BE" sz="1400" dirty="0" smtClean="0">
                <a:hlinkClick r:id="rId4"/>
              </a:rPr>
              <a:t>github.com/gjbex/Fortran-for-programmers/tree/master/source-code/OOProgramming</a:t>
            </a:r>
            <a:r>
              <a:rPr lang="nl-BE" sz="1400" dirty="0" smtClean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 smtClean="0">
                <a:hlinkClick r:id="rId2"/>
              </a:rPr>
              <a:t>https</a:t>
            </a:r>
            <a:r>
              <a:rPr lang="nl-BE" sz="1400" dirty="0">
                <a:hlinkClick r:id="rId2"/>
              </a:rPr>
              <a:t>://</a:t>
            </a:r>
            <a:r>
              <a:rPr lang="nl-BE" sz="1400" dirty="0" smtClean="0">
                <a:hlinkClick r:id="rId2"/>
              </a:rPr>
              <a:t>github.com/gjbex/Fortran-for-programmers/tree/master/source-code/Functions</a:t>
            </a:r>
            <a:r>
              <a:rPr lang="nl-BE" sz="1400" dirty="0" smtClean="0"/>
              <a:t> </a:t>
            </a:r>
          </a:p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github.com/gjbex/Fortran-for-programmers/tree/master/source-code/OOProgramming</a:t>
            </a:r>
            <a:r>
              <a:rPr lang="nl-BE" sz="1400" dirty="0" smtClean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en-US" dirty="0">
                <a:hlinkClick r:id="rId2"/>
              </a:rPr>
              <a:t>https://gjbex.github.io/Fortran-for-programmers/</a:t>
            </a:r>
            <a:endParaRPr lang="nl-BE" dirty="0" smtClean="0"/>
          </a:p>
          <a:p>
            <a:pPr lvl="1"/>
            <a:r>
              <a:rPr lang="en-US" dirty="0" smtClean="0"/>
              <a:t>License: </a:t>
            </a:r>
            <a:r>
              <a:rPr lang="en-US" sz="2000" dirty="0">
                <a:hlinkClick r:id="rId3"/>
              </a:rPr>
              <a:t>https://creativecommons.org/licenses/by/4.0/deed.ast</a:t>
            </a:r>
            <a:endParaRPr lang="nl-BE" sz="2000" dirty="0" smtClean="0"/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This presentation</a:t>
            </a:r>
          </a:p>
          <a:p>
            <a:pPr lvl="1"/>
            <a:r>
              <a:rPr lang="en-US" dirty="0" smtClean="0"/>
              <a:t>Subdirectories with code illustrations will be mentioned in slides at appropriate places</a:t>
            </a:r>
          </a:p>
          <a:p>
            <a:pPr lvl="1"/>
            <a:r>
              <a:rPr lang="en-US" dirty="0" smtClean="0"/>
              <a:t>Hands-on material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github.com/gjbex/Fortran-for-programmers/tree/master/source-code/Functions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SQRT((s2/n - s**2))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'(F10.2)',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github.com/gjbex/Fortran-for-programmers/tree/master/source-code/Miscellaneous</a:t>
            </a:r>
            <a:r>
              <a:rPr lang="en-US" sz="1400" dirty="0" smtClean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github.com/gjbex/Fortran-for-programmers/tree/master/source-code/Functions</a:t>
            </a:r>
            <a:r>
              <a:rPr lang="nl-BE" sz="1400" dirty="0" smtClean="0"/>
              <a:t> </a:t>
            </a:r>
          </a:p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github.com/gjbex/Fortran-for-programmers/tree/master/source-code/Matrices</a:t>
            </a:r>
            <a:r>
              <a:rPr lang="nl-BE" sz="1400" dirty="0" smtClean="0"/>
              <a:t> </a:t>
            </a:r>
          </a:p>
          <a:p>
            <a:r>
              <a:rPr lang="nl-BE" sz="1400" dirty="0">
                <a:hlinkClick r:id="rId4"/>
              </a:rPr>
              <a:t>https://</a:t>
            </a:r>
            <a:r>
              <a:rPr lang="nl-BE" sz="1400" dirty="0" smtClean="0">
                <a:hlinkClick r:id="rId4"/>
              </a:rPr>
              <a:t>github.com/gjbex/Fortran-for-programmers/tree/master/source-code/OOProgramming</a:t>
            </a:r>
            <a:r>
              <a:rPr lang="nl-BE" sz="1400" dirty="0" smtClean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164360"/>
            <a:ext cx="627161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30068" y="2111502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130068" y="3256660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458937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784406"/>
            <a:ext cx="627161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130068" y="5842436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076527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3935181" y="4724295"/>
            <a:ext cx="4597259" cy="1671492"/>
            <a:chOff x="4943293" y="1184103"/>
            <a:chExt cx="4597259" cy="1671492"/>
          </a:xfrm>
        </p:grpSpPr>
        <p:grpSp>
          <p:nvGrpSpPr>
            <p:cNvPr id="29" name="Group 28"/>
            <p:cNvGrpSpPr/>
            <p:nvPr/>
          </p:nvGrpSpPr>
          <p:grpSpPr>
            <a:xfrm>
              <a:off x="4943293" y="1309249"/>
              <a:ext cx="3759802" cy="1546346"/>
              <a:chOff x="1830071" y="1386603"/>
              <a:chExt cx="3572359" cy="1596888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830071" y="2360519"/>
                <a:ext cx="527185" cy="62297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810073" y="1386603"/>
                <a:ext cx="1592357" cy="9535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can be changed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  <a:cs typeface="Courier New" panose="02070309020205020404" pitchFamily="49" charset="0"/>
                  </a:rPr>
                  <a:t>in module, only read elsewhere</a:t>
                </a:r>
                <a:endParaRPr lang="nl-BE" dirty="0">
                  <a:solidFill>
                    <a:srgbClr val="00B05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1"/>
                <a:endCxn id="31" idx="3"/>
              </p:cNvCxnSpPr>
              <p:nvPr/>
            </p:nvCxnSpPr>
            <p:spPr>
              <a:xfrm flipH="1">
                <a:off x="2357256" y="1863359"/>
                <a:ext cx="1452816" cy="808646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472" y="1184103"/>
              <a:ext cx="720080" cy="72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slowly moving</a:t>
            </a:r>
            <a:br>
              <a:rPr lang="en-US" sz="2400" dirty="0" smtClean="0"/>
            </a:br>
            <a:r>
              <a:rPr lang="en-US" sz="2400" dirty="0" smtClean="0"/>
              <a:t>into OO country!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= user defined type</a:t>
            </a:r>
          </a:p>
          <a:p>
            <a:pPr lvl="1"/>
            <a:r>
              <a:rPr lang="en-US" dirty="0" smtClean="0"/>
              <a:t>object attributes: elements of type</a:t>
            </a:r>
          </a:p>
          <a:p>
            <a:pPr lvl="1"/>
            <a:r>
              <a:rPr lang="en-US" dirty="0" smtClean="0"/>
              <a:t>object methods: procedures contained in type</a:t>
            </a:r>
          </a:p>
          <a:p>
            <a:r>
              <a:rPr lang="en-US" dirty="0" smtClean="0"/>
              <a:t>Inheritance = extend user defined type</a:t>
            </a:r>
          </a:p>
          <a:p>
            <a:pPr lvl="1"/>
            <a:r>
              <a:rPr lang="en-US" dirty="0" smtClean="0"/>
              <a:t>declare additional elements</a:t>
            </a:r>
          </a:p>
          <a:p>
            <a:pPr lvl="1"/>
            <a:r>
              <a:rPr lang="en-US" dirty="0" smtClean="0"/>
              <a:t>override/declare/define additional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value = 0.0_sp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null(),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child)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dirty="0" smtClean="0"/>
                <a:t>: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type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extended types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CLASS(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class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element(s),</a:t>
              </a:r>
              <a:br>
                <a:rPr lang="en-US" dirty="0" smtClean="0"/>
              </a:br>
              <a:r>
                <a:rPr lang="en-US" dirty="0" smtClean="0"/>
                <a:t>procedure(s)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class</a:t>
              </a:r>
              <a:br>
                <a:rPr lang="en-US" dirty="0" smtClean="0"/>
              </a:br>
              <a:r>
                <a:rPr lang="en-US" dirty="0" smtClean="0"/>
                <a:t>with ID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(0.0_sp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null(), null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node_type</a:t>
              </a:r>
              <a:r>
                <a:rPr lang="en-US" sz="1600" dirty="0" smtClean="0"/>
                <a:t> </a:t>
              </a:r>
              <a:r>
                <a:rPr lang="en-US" dirty="0" smtClean="0"/>
                <a:t>definition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 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new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id_node_type</a:t>
              </a:r>
              <a:r>
                <a:rPr lang="en-US" sz="1600" dirty="0" smtClean="0"/>
                <a:t> definition</a:t>
              </a:r>
              <a:endParaRPr 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Full fledged</a:t>
            </a:r>
            <a:r>
              <a:rPr lang="en-US" sz="3200" dirty="0" smtClean="0"/>
              <a:t> OO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class method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github.com/gjbex/Fortran-for-programmers/tree/master/source-code/IO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github.com/gjbex/Fortran-for-programmers/tree/master/source-code/Types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I/O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github.com/gjbex/Fortran-for-programmers/tree/master/source-code/Miscellaneous</a:t>
            </a:r>
            <a:r>
              <a:rPr lang="nl-BE" sz="1400" dirty="0" smtClean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6109</Words>
  <Application>Microsoft Office PowerPoint</Application>
  <PresentationFormat>On-screen Show (4:3)</PresentationFormat>
  <Paragraphs>1764</Paragraphs>
  <Slides>108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6" baseType="lpstr">
      <vt:lpstr>Arial</vt:lpstr>
      <vt:lpstr>Calibri</vt:lpstr>
      <vt:lpstr>Cambria Math</vt:lpstr>
      <vt:lpstr>Courier New</vt:lpstr>
      <vt:lpstr>Informal Roman</vt:lpstr>
      <vt:lpstr>Symbol</vt:lpstr>
      <vt:lpstr>Wingdings</vt:lpstr>
      <vt:lpstr>Office Theme</vt:lpstr>
      <vt:lpstr>Fortran for programmers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336</cp:revision>
  <dcterms:created xsi:type="dcterms:W3CDTF">2015-03-25T05:43:07Z</dcterms:created>
  <dcterms:modified xsi:type="dcterms:W3CDTF">2019-10-15T04:48:44Z</dcterms:modified>
</cp:coreProperties>
</file>