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17/10/2019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17/10/2019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17/10/2019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17/10/2019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17/10/2019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17/10/2019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17/10/2019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github.com/gjbex/Fortran-for-programmers/tree/master/source-code/Types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github.com/gjbex/Fortran-for-programmers/tree/master/source-code/Miscellaneous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4624"/>
            <a:ext cx="6192688" cy="619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6021288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http://bit.ly/2pvYPPu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github.com/gjbex/Fortran-for-programmers/tree/master/source-code/ControlStructures</a:t>
            </a:r>
            <a:r>
              <a:rPr lang="en-US" sz="14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 smtClean="0">
                <a:hlinkClick r:id="rId2"/>
              </a:rPr>
              <a:t>https</a:t>
            </a:r>
            <a:r>
              <a:rPr lang="nl-BE" sz="1400" dirty="0">
                <a:hlinkClick r:id="rId2"/>
              </a:rPr>
              <a:t>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SQRT((s2/n - s**2))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 smtClean="0"/>
          </a:p>
          <a:p>
            <a:pPr lvl="1"/>
            <a:r>
              <a:rPr lang="en-US" dirty="0" smtClean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 smtClean="0"/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Subdirectories with code illustrations will be mentioned in slides at appropriate places</a:t>
            </a:r>
          </a:p>
          <a:p>
            <a:pPr lvl="1"/>
            <a:r>
              <a:rPr lang="en-US" dirty="0" smtClean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github.com/gjbex/Fortran-for-programmers/tree/master/source-code/Miscellaneous</a:t>
            </a:r>
            <a:r>
              <a:rPr lang="en-US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6113</Words>
  <Application>Microsoft Office PowerPoint</Application>
  <PresentationFormat>On-screen Show (4:3)</PresentationFormat>
  <Paragraphs>1766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338</cp:revision>
  <dcterms:created xsi:type="dcterms:W3CDTF">2015-03-25T05:43:07Z</dcterms:created>
  <dcterms:modified xsi:type="dcterms:W3CDTF">2019-10-17T11:24:37Z</dcterms:modified>
</cp:coreProperties>
</file>