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19/12/2018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19/12/2018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627161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5193647" y="4866843"/>
            <a:ext cx="3338793" cy="1658500"/>
            <a:chOff x="6201759" y="1169889"/>
            <a:chExt cx="3338793" cy="1658500"/>
          </a:xfrm>
        </p:grpSpPr>
        <p:grpSp>
          <p:nvGrpSpPr>
            <p:cNvPr id="29" name="Group 28"/>
            <p:cNvGrpSpPr/>
            <p:nvPr/>
          </p:nvGrpSpPr>
          <p:grpSpPr>
            <a:xfrm>
              <a:off x="6201759" y="1169889"/>
              <a:ext cx="2501336" cy="1658500"/>
              <a:chOff x="3025797" y="1242699"/>
              <a:chExt cx="2376633" cy="171271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025797" y="2332440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242699"/>
                <a:ext cx="1592357" cy="953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3552982" y="1719455"/>
                <a:ext cx="257090" cy="92447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6107</Words>
  <Application>Microsoft Office PowerPoint</Application>
  <PresentationFormat>On-screen Show (4:3)</PresentationFormat>
  <Paragraphs>1762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325</cp:revision>
  <dcterms:created xsi:type="dcterms:W3CDTF">2015-03-25T05:43:07Z</dcterms:created>
  <dcterms:modified xsi:type="dcterms:W3CDTF">2018-12-19T17:38:13Z</dcterms:modified>
</cp:coreProperties>
</file>