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2023-03-07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2023-03-07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2023-03-07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771182" y="2308404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Microsoft Office PowerPoint</Application>
  <PresentationFormat>Widescreen</PresentationFormat>
  <Paragraphs>618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119</cp:revision>
  <dcterms:created xsi:type="dcterms:W3CDTF">2021-07-02T07:33:26Z</dcterms:created>
  <dcterms:modified xsi:type="dcterms:W3CDTF">2023-03-07T08:04:59Z</dcterms:modified>
</cp:coreProperties>
</file>