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2021-07-12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2021-07-12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2021-07-12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"green")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265348" cy="369332"/>
            <a:chOff x="8336341" y="3020036"/>
            <a:chExt cx="12653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72346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green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047767" cy="369332"/>
            <a:chOff x="8336341" y="5578194"/>
            <a:chExt cx="104776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50270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6939367" y="3393917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552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 project parent directory is in </a:t>
            </a:r>
            <a:r>
              <a:rPr lang="en-US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&amp; environment handling: Pkg</a:t>
            </a:r>
          </a:p>
          <a:p>
            <a:r>
              <a:rPr lang="en-US" dirty="0"/>
              <a:t>Text formatting: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Delimited text I/O: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/>
          </a:p>
          <a:p>
            <a:r>
              <a:rPr lang="en-US" dirty="0"/>
              <a:t>Lazy iterators: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</a:t>
            </a:r>
            <a:r>
              <a:rPr lang="en-US" dirty="0" err="1"/>
              <a:t>stuct</a:t>
            </a:r>
            <a:r>
              <a:rPr lang="en-US" dirty="0"/>
              <a:t>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2679</Words>
  <Application>Microsoft Office PowerPoint</Application>
  <PresentationFormat>Widescreen</PresentationFormat>
  <Paragraphs>584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109</cp:revision>
  <dcterms:created xsi:type="dcterms:W3CDTF">2021-07-02T07:33:26Z</dcterms:created>
  <dcterms:modified xsi:type="dcterms:W3CDTF">2021-07-12T14:28:09Z</dcterms:modified>
</cp:coreProperties>
</file>