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58" r:id="rId3"/>
    <p:sldId id="356" r:id="rId4"/>
    <p:sldId id="357" r:id="rId5"/>
    <p:sldId id="257" r:id="rId6"/>
    <p:sldId id="263" r:id="rId7"/>
    <p:sldId id="275" r:id="rId8"/>
    <p:sldId id="276" r:id="rId9"/>
    <p:sldId id="265" r:id="rId10"/>
    <p:sldId id="277" r:id="rId11"/>
    <p:sldId id="283" r:id="rId12"/>
    <p:sldId id="278" r:id="rId13"/>
    <p:sldId id="284" r:id="rId14"/>
    <p:sldId id="259" r:id="rId15"/>
    <p:sldId id="258" r:id="rId16"/>
    <p:sldId id="260" r:id="rId17"/>
    <p:sldId id="262" r:id="rId18"/>
    <p:sldId id="293" r:id="rId19"/>
    <p:sldId id="264" r:id="rId20"/>
    <p:sldId id="266" r:id="rId21"/>
    <p:sldId id="282" r:id="rId22"/>
    <p:sldId id="285" r:id="rId23"/>
    <p:sldId id="286" r:id="rId24"/>
    <p:sldId id="287" r:id="rId25"/>
    <p:sldId id="288" r:id="rId26"/>
    <p:sldId id="267" r:id="rId27"/>
    <p:sldId id="268" r:id="rId28"/>
    <p:sldId id="270" r:id="rId29"/>
    <p:sldId id="269" r:id="rId30"/>
    <p:sldId id="271" r:id="rId31"/>
    <p:sldId id="272" r:id="rId32"/>
    <p:sldId id="279" r:id="rId33"/>
    <p:sldId id="294" r:id="rId34"/>
    <p:sldId id="295" r:id="rId35"/>
    <p:sldId id="296" r:id="rId36"/>
    <p:sldId id="297" r:id="rId37"/>
    <p:sldId id="280" r:id="rId38"/>
    <p:sldId id="289" r:id="rId39"/>
    <p:sldId id="290" r:id="rId40"/>
    <p:sldId id="291" r:id="rId41"/>
    <p:sldId id="281" r:id="rId42"/>
    <p:sldId id="292" r:id="rId43"/>
    <p:sldId id="298" r:id="rId44"/>
    <p:sldId id="273" r:id="rId45"/>
    <p:sldId id="299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2022-09-22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2022-09-22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2022-09-22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2022-09-22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2022-09-22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2022-09-22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B868E-1904-4AAC-AC0C-FFB1D12A2C29}"/>
              </a:ext>
            </a:extLst>
          </p:cNvPr>
          <p:cNvGrpSpPr/>
          <p:nvPr/>
        </p:nvGrpSpPr>
        <p:grpSpPr>
          <a:xfrm>
            <a:off x="5807676" y="4509767"/>
            <a:ext cx="1085332" cy="374612"/>
            <a:chOff x="5807676" y="4509767"/>
            <a:chExt cx="1085332" cy="374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B17151-B04F-4AF9-BA47-35999939ADC4}"/>
                </a:ext>
              </a:extLst>
            </p:cNvPr>
            <p:cNvSpPr/>
            <p:nvPr/>
          </p:nvSpPr>
          <p:spPr>
            <a:xfrm>
              <a:off x="5807676" y="4509768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BA3F3-A149-4E46-8FA6-BAA52D187981}"/>
                </a:ext>
              </a:extLst>
            </p:cNvPr>
            <p:cNvSpPr/>
            <p:nvPr/>
          </p:nvSpPr>
          <p:spPr>
            <a:xfrm>
              <a:off x="6687062" y="4509767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7057064" y="3384864"/>
              <a:ext cx="889987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Project.tmol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7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Ensure project parent directory is in </a:t>
            </a:r>
            <a:r>
              <a:rPr lang="en-US" sz="2400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2675</Words>
  <Application>Microsoft Office PowerPoint</Application>
  <PresentationFormat>Widescreen</PresentationFormat>
  <Paragraphs>588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117</cp:revision>
  <dcterms:created xsi:type="dcterms:W3CDTF">2021-07-02T07:33:26Z</dcterms:created>
  <dcterms:modified xsi:type="dcterms:W3CDTF">2022-09-22T17:32:46Z</dcterms:modified>
</cp:coreProperties>
</file>