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3" r:id="rId4"/>
    <p:sldId id="275" r:id="rId5"/>
    <p:sldId id="276" r:id="rId6"/>
    <p:sldId id="265" r:id="rId7"/>
    <p:sldId id="277" r:id="rId8"/>
    <p:sldId id="283" r:id="rId9"/>
    <p:sldId id="278" r:id="rId10"/>
    <p:sldId id="284" r:id="rId11"/>
    <p:sldId id="259" r:id="rId12"/>
    <p:sldId id="258" r:id="rId13"/>
    <p:sldId id="260" r:id="rId14"/>
    <p:sldId id="262" r:id="rId15"/>
    <p:sldId id="293" r:id="rId16"/>
    <p:sldId id="264" r:id="rId17"/>
    <p:sldId id="266" r:id="rId18"/>
    <p:sldId id="282" r:id="rId19"/>
    <p:sldId id="285" r:id="rId20"/>
    <p:sldId id="286" r:id="rId21"/>
    <p:sldId id="287" r:id="rId22"/>
    <p:sldId id="288" r:id="rId23"/>
    <p:sldId id="267" r:id="rId24"/>
    <p:sldId id="268" r:id="rId25"/>
    <p:sldId id="270" r:id="rId26"/>
    <p:sldId id="269" r:id="rId27"/>
    <p:sldId id="271" r:id="rId28"/>
    <p:sldId id="272" r:id="rId29"/>
    <p:sldId id="279" r:id="rId30"/>
    <p:sldId id="294" r:id="rId31"/>
    <p:sldId id="295" r:id="rId32"/>
    <p:sldId id="296" r:id="rId33"/>
    <p:sldId id="297" r:id="rId34"/>
    <p:sldId id="280" r:id="rId35"/>
    <p:sldId id="289" r:id="rId36"/>
    <p:sldId id="290" r:id="rId37"/>
    <p:sldId id="291" r:id="rId38"/>
    <p:sldId id="281" r:id="rId39"/>
    <p:sldId id="292" r:id="rId40"/>
    <p:sldId id="298" r:id="rId41"/>
    <p:sldId id="273" r:id="rId42"/>
    <p:sldId id="299" r:id="rId43"/>
    <p:sldId id="27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2021-07-12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2021-07-12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2021-07-12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2021-07-12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2021-07-12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2021-07-12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Julia,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2443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3"/>
            <a:ext cx="1291944" cy="369332"/>
            <a:chOff x="6420255" y="2334639"/>
            <a:chExt cx="1291944" cy="369332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33463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3"/>
            <a:ext cx="899385" cy="1657322"/>
            <a:chOff x="6374536" y="1920837"/>
            <a:chExt cx="899385" cy="1657322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7"/>
              <a:ext cx="45719" cy="165732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5648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2984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B17151-B04F-4AF9-BA47-35999939ADC4}"/>
              </a:ext>
            </a:extLst>
          </p:cNvPr>
          <p:cNvSpPr/>
          <p:nvPr/>
        </p:nvSpPr>
        <p:spPr>
          <a:xfrm>
            <a:off x="5807676" y="4509768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BA3F3-A149-4E46-8FA6-BAA52D187981}"/>
              </a:ext>
            </a:extLst>
          </p:cNvPr>
          <p:cNvSpPr/>
          <p:nvPr/>
        </p:nvSpPr>
        <p:spPr>
          <a:xfrm>
            <a:off x="6687062" y="4509767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28D2-B9DE-496F-AB45-1940C1BD6414}"/>
              </a:ext>
            </a:extLst>
          </p:cNvPr>
          <p:cNvSpPr txBox="1"/>
          <p:nvPr/>
        </p:nvSpPr>
        <p:spPr>
          <a:xfrm>
            <a:off x="7900087" y="1321356"/>
            <a:ext cx="141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6CAF8-9364-41D0-815F-090D5D476AA7}"/>
              </a:ext>
            </a:extLst>
          </p:cNvPr>
          <p:cNvCxnSpPr>
            <a:stCxn id="6" idx="1"/>
          </p:cNvCxnSpPr>
          <p:nvPr/>
        </p:nvCxnSpPr>
        <p:spPr>
          <a:xfrm flipH="1">
            <a:off x="7595287" y="1521411"/>
            <a:ext cx="304800" cy="3462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900A48-CAE2-4B5D-A74C-2CFAAA86868A}"/>
              </a:ext>
            </a:extLst>
          </p:cNvPr>
          <p:cNvSpPr txBox="1"/>
          <p:nvPr/>
        </p:nvSpPr>
        <p:spPr>
          <a:xfrm>
            <a:off x="6404919" y="242163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9B219-F85D-4EB2-867C-CC0BE8CAC4F6}"/>
              </a:ext>
            </a:extLst>
          </p:cNvPr>
          <p:cNvSpPr txBox="1"/>
          <p:nvPr/>
        </p:nvSpPr>
        <p:spPr>
          <a:xfrm>
            <a:off x="6404919" y="2975635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72FA5-057B-48E1-A1DE-74ACCBAE05A0}"/>
              </a:ext>
            </a:extLst>
          </p:cNvPr>
          <p:cNvSpPr txBox="1"/>
          <p:nvPr/>
        </p:nvSpPr>
        <p:spPr>
          <a:xfrm>
            <a:off x="8431995" y="24468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248046-388E-4EF6-81C7-549217914255}"/>
              </a:ext>
            </a:extLst>
          </p:cNvPr>
          <p:cNvGrpSpPr/>
          <p:nvPr/>
        </p:nvGrpSpPr>
        <p:grpSpPr>
          <a:xfrm>
            <a:off x="8522330" y="3093195"/>
            <a:ext cx="262647" cy="175098"/>
            <a:chOff x="6281635" y="4066162"/>
            <a:chExt cx="262647" cy="175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29053-26AD-4C83-98E3-87CDF2827771}"/>
                </a:ext>
              </a:extLst>
            </p:cNvPr>
            <p:cNvCxnSpPr/>
            <p:nvPr/>
          </p:nvCxnSpPr>
          <p:spPr>
            <a:xfrm>
              <a:off x="6281635" y="4066162"/>
              <a:ext cx="262647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6E07F4-E77B-4B80-8CDD-51683CBEE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297" y="4066162"/>
              <a:ext cx="196985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750D1-96BE-49C7-9162-ECD0CCD2F3B5}"/>
              </a:ext>
            </a:extLst>
          </p:cNvPr>
          <p:cNvSpPr txBox="1"/>
          <p:nvPr/>
        </p:nvSpPr>
        <p:spPr>
          <a:xfrm>
            <a:off x="6404919" y="451956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ACDBF-FF7F-4B9F-B715-1A786A08947B}"/>
              </a:ext>
            </a:extLst>
          </p:cNvPr>
          <p:cNvSpPr txBox="1"/>
          <p:nvPr/>
        </p:nvSpPr>
        <p:spPr>
          <a:xfrm>
            <a:off x="6404919" y="507356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A2F56-1B85-4C1A-87FD-F06898B8D554}"/>
              </a:ext>
            </a:extLst>
          </p:cNvPr>
          <p:cNvSpPr txBox="1"/>
          <p:nvPr/>
        </p:nvSpPr>
        <p:spPr>
          <a:xfrm>
            <a:off x="8477162" y="44734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C974-3FE5-4389-AA02-8A0A6A686158}"/>
              </a:ext>
            </a:extLst>
          </p:cNvPr>
          <p:cNvSpPr txBox="1"/>
          <p:nvPr/>
        </p:nvSpPr>
        <p:spPr>
          <a:xfrm>
            <a:off x="8466942" y="504412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4D1-890D-40F4-9674-9B1B41EB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access fields in structures, defines accessor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99282" y="2686281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"green")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265348" cy="369332"/>
            <a:chOff x="8336341" y="3020036"/>
            <a:chExt cx="126534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72346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green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047767" cy="369332"/>
            <a:chOff x="8336341" y="5578194"/>
            <a:chExt cx="1047767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50270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red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586ECD-7D08-460B-959E-FA6E06707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64" y="3536606"/>
            <a:ext cx="2305176" cy="12082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6939367" y="3393917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D693ED-BB43-4463-A5C9-FC7AD066AF1A}"/>
              </a:ext>
            </a:extLst>
          </p:cNvPr>
          <p:cNvCxnSpPr>
            <a:cxnSpLocks/>
          </p:cNvCxnSpPr>
          <p:nvPr/>
        </p:nvCxnSpPr>
        <p:spPr>
          <a:xfrm rot="5400000">
            <a:off x="2569856" y="3179122"/>
            <a:ext cx="39541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552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 project parent directory is in </a:t>
            </a:r>
            <a:r>
              <a:rPr lang="en-US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 &amp; environment handling: Pkg</a:t>
            </a:r>
          </a:p>
          <a:p>
            <a:r>
              <a:rPr lang="en-US" dirty="0"/>
              <a:t>Text formatting: </a:t>
            </a:r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Delimited text I/O: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/>
          </a:p>
          <a:p>
            <a:r>
              <a:rPr lang="en-US" dirty="0"/>
              <a:t>Lazy iterators: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D9C60-ECA5-4E4A-9A17-68B76060E3C8}"/>
              </a:ext>
            </a:extLst>
          </p:cNvPr>
          <p:cNvSpPr txBox="1"/>
          <p:nvPr/>
        </p:nvSpPr>
        <p:spPr>
          <a:xfrm>
            <a:off x="7018638" y="2207741"/>
            <a:ext cx="29097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2x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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2*x</a:t>
            </a:r>
            <a:r>
              <a:rPr lang="en-US" sz="2400" dirty="0"/>
              <a:t> but not </a:t>
            </a:r>
            <a:r>
              <a:rPr lang="en-US" sz="2400" dirty="0">
                <a:latin typeface="Consolas" panose="020B0609020204030204" pitchFamily="49" charset="0"/>
              </a:rPr>
              <a:t>x 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E1E7D-E701-47AD-A58B-31695E1CE065}"/>
              </a:ext>
            </a:extLst>
          </p:cNvPr>
          <p:cNvGrpSpPr/>
          <p:nvPr/>
        </p:nvGrpSpPr>
        <p:grpSpPr>
          <a:xfrm>
            <a:off x="9242854" y="2232454"/>
            <a:ext cx="659027" cy="527221"/>
            <a:chOff x="9242854" y="2232454"/>
            <a:chExt cx="659027" cy="52722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DF5DB08-6212-4EDB-8710-8383C3BE1C5F}"/>
                </a:ext>
              </a:extLst>
            </p:cNvPr>
            <p:cNvCxnSpPr/>
            <p:nvPr/>
          </p:nvCxnSpPr>
          <p:spPr>
            <a:xfrm>
              <a:off x="9242854" y="2232454"/>
              <a:ext cx="659027" cy="50250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1EC58B1-DC8A-4759-8E0F-810102FD3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9373" y="2290120"/>
              <a:ext cx="428368" cy="46955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/>
              <a:t>StructArrays</a:t>
            </a:r>
            <a:r>
              <a:rPr lang="en-US" dirty="0"/>
              <a:t>: convert array of structs into </a:t>
            </a:r>
            <a:r>
              <a:rPr lang="en-US" dirty="0" err="1"/>
              <a:t>stuct</a:t>
            </a:r>
            <a:r>
              <a:rPr lang="en-US" dirty="0"/>
              <a:t> of arrays</a:t>
            </a:r>
          </a:p>
          <a:p>
            <a:r>
              <a:rPr lang="en-US" dirty="0"/>
              <a:t>Gadfly: plotting library</a:t>
            </a:r>
          </a:p>
          <a:p>
            <a:r>
              <a:rPr lang="en-US" dirty="0" err="1"/>
              <a:t>DataFrames</a:t>
            </a:r>
            <a:r>
              <a:rPr lang="en-US" dirty="0"/>
              <a:t>: data frames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1503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ECC35-73E3-4CB5-863F-7B90795725F6}"/>
              </a:ext>
            </a:extLst>
          </p:cNvPr>
          <p:cNvSpPr txBox="1"/>
          <p:nvPr/>
        </p:nvSpPr>
        <p:spPr>
          <a:xfrm>
            <a:off x="5918887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A0686-1A85-4726-8FA0-EC39613D87DA}"/>
              </a:ext>
            </a:extLst>
          </p:cNvPr>
          <p:cNvSpPr txBox="1"/>
          <p:nvPr/>
        </p:nvSpPr>
        <p:spPr>
          <a:xfrm>
            <a:off x="5349423" y="274960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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811AA8-CAF3-4232-B615-379CDC85AAFE}"/>
              </a:ext>
            </a:extLst>
          </p:cNvPr>
          <p:cNvSpPr txBox="1"/>
          <p:nvPr/>
        </p:nvSpPr>
        <p:spPr>
          <a:xfrm>
            <a:off x="8034527" y="4465619"/>
            <a:ext cx="398378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7B9BB-33BF-4934-B2BC-86CCFE14E84A}"/>
              </a:ext>
            </a:extLst>
          </p:cNvPr>
          <p:cNvSpPr txBox="1"/>
          <p:nvPr/>
        </p:nvSpPr>
        <p:spPr>
          <a:xfrm>
            <a:off x="8034527" y="5014338"/>
            <a:ext cx="39837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abs=1.0e-3)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2561</Words>
  <Application>Microsoft Office PowerPoint</Application>
  <PresentationFormat>Widescreen</PresentationFormat>
  <Paragraphs>563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Office Theme</vt:lpstr>
      <vt:lpstr>Julia, the good, the bad, and the ugly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Conclusions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100</cp:revision>
  <dcterms:created xsi:type="dcterms:W3CDTF">2021-07-02T07:33:26Z</dcterms:created>
  <dcterms:modified xsi:type="dcterms:W3CDTF">2021-07-12T12:43:28Z</dcterms:modified>
</cp:coreProperties>
</file>