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2024-03-07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2024-03-07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2024-03-07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2024-03-07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2024-03-07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2024-03-07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2024-03-07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2024-03-07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Modules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Transducers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487C-35C1-E4EA-43BA-4CB57943EFF3}"/>
              </a:ext>
            </a:extLst>
          </p:cNvPr>
          <p:cNvGrpSpPr/>
          <p:nvPr/>
        </p:nvGrpSpPr>
        <p:grpSpPr>
          <a:xfrm>
            <a:off x="5947004" y="4504225"/>
            <a:ext cx="1291944" cy="369332"/>
            <a:chOff x="6420255" y="2334639"/>
            <a:chExt cx="1291944" cy="36933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D6B0E6A-0BA4-ECA8-C748-123D95111268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C0A876-1866-34EE-C495-7A01721D730B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Complex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  <a:r>
              <a:rPr lang="en-US" dirty="0">
                <a:sym typeface="Symbol" panose="05050102010706020507" pitchFamily="18" charset="2"/>
              </a:rPr>
              <a:t> 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-5.1e-9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-5.1f-9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+ 3.0e-3im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+ 3.0f-3im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28907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40377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693765" y="4151384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E27FC1-661D-0885-7030-6E5D2655A54B}"/>
              </a:ext>
            </a:extLst>
          </p:cNvPr>
          <p:cNvSpPr txBox="1"/>
          <p:nvPr/>
        </p:nvSpPr>
        <p:spPr>
          <a:xfrm>
            <a:off x="5112704" y="4943651"/>
            <a:ext cx="40675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 as fac</a:t>
            </a:r>
          </a:p>
        </p:txBody>
      </p: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Project.toml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FA76A-6CC9-066F-5709-728D0AD50273}"/>
              </a:ext>
            </a:extLst>
          </p:cNvPr>
          <p:cNvSpPr txBox="1"/>
          <p:nvPr/>
        </p:nvSpPr>
        <p:spPr>
          <a:xfrm>
            <a:off x="4870808" y="2041369"/>
            <a:ext cx="50063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Get into package manager by pressing </a:t>
            </a:r>
            <a:r>
              <a:rPr lang="en-US" sz="2000" b="1" dirty="0"/>
              <a:t>]</a:t>
            </a:r>
          </a:p>
          <a:p>
            <a:r>
              <a:rPr lang="en-US" sz="2000" dirty="0"/>
              <a:t>Get out of package manager by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upload.wikimedia.org/wikipedia/commons/1/1f/Jul...">
            <a:extLst>
              <a:ext uri="{FF2B5EF4-FFF2-40B4-BE49-F238E27FC236}">
                <a16:creationId xmlns:a16="http://schemas.microsoft.com/office/drawing/2014/main" id="{5892F9C2-D178-4ECA-596B-3ED4727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09" y="2924354"/>
            <a:ext cx="2037991" cy="1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351056" y="4585951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B3277-94F0-9152-3529-ECD9C73028BC}"/>
              </a:ext>
            </a:extLst>
          </p:cNvPr>
          <p:cNvSpPr txBox="1"/>
          <p:nvPr/>
        </p:nvSpPr>
        <p:spPr>
          <a:xfrm>
            <a:off x="6351056" y="2308404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</a:t>
            </a:r>
            <a:r>
              <a:rPr lang="en-US" b="1" dirty="0" err="1">
                <a:solidFill>
                  <a:schemeClr val="bg1"/>
                </a:solidFill>
              </a:rPr>
              <a:t>jupyterlab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6" grpId="0" animBg="1"/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ge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2884</Words>
  <Application>Microsoft Office PowerPoint</Application>
  <PresentationFormat>Widescreen</PresentationFormat>
  <Paragraphs>629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Consolas</vt:lpstr>
      <vt:lpstr>Symbol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126</cp:revision>
  <dcterms:created xsi:type="dcterms:W3CDTF">2021-07-02T07:33:26Z</dcterms:created>
  <dcterms:modified xsi:type="dcterms:W3CDTF">2024-03-07T17:32:49Z</dcterms:modified>
</cp:coreProperties>
</file>