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</a:t>
            </a:r>
            <a:r>
              <a:rPr lang="en-US" dirty="0" err="1"/>
              <a:t>stuct</a:t>
            </a:r>
            <a:r>
              <a:rPr lang="en-US" dirty="0"/>
              <a:t>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Microsoft Office PowerPoint</Application>
  <PresentationFormat>Widescreen</PresentationFormat>
  <Paragraphs>586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110</cp:revision>
  <dcterms:created xsi:type="dcterms:W3CDTF">2021-07-02T07:33:26Z</dcterms:created>
  <dcterms:modified xsi:type="dcterms:W3CDTF">2021-07-13T13:07:55Z</dcterms:modified>
</cp:coreProperties>
</file>