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58" r:id="rId3"/>
    <p:sldId id="356" r:id="rId4"/>
    <p:sldId id="357" r:id="rId5"/>
    <p:sldId id="257" r:id="rId6"/>
    <p:sldId id="360" r:id="rId7"/>
    <p:sldId id="263" r:id="rId8"/>
    <p:sldId id="275" r:id="rId9"/>
    <p:sldId id="276" r:id="rId10"/>
    <p:sldId id="265" r:id="rId11"/>
    <p:sldId id="277" r:id="rId12"/>
    <p:sldId id="283" r:id="rId13"/>
    <p:sldId id="278" r:id="rId14"/>
    <p:sldId id="284" r:id="rId15"/>
    <p:sldId id="259" r:id="rId16"/>
    <p:sldId id="258" r:id="rId17"/>
    <p:sldId id="260" r:id="rId18"/>
    <p:sldId id="262" r:id="rId19"/>
    <p:sldId id="293" r:id="rId20"/>
    <p:sldId id="264" r:id="rId21"/>
    <p:sldId id="266" r:id="rId22"/>
    <p:sldId id="282" r:id="rId23"/>
    <p:sldId id="285" r:id="rId24"/>
    <p:sldId id="286" r:id="rId25"/>
    <p:sldId id="287" r:id="rId26"/>
    <p:sldId id="288" r:id="rId27"/>
    <p:sldId id="267" r:id="rId28"/>
    <p:sldId id="268" r:id="rId29"/>
    <p:sldId id="270" r:id="rId30"/>
    <p:sldId id="269" r:id="rId31"/>
    <p:sldId id="271" r:id="rId32"/>
    <p:sldId id="272" r:id="rId33"/>
    <p:sldId id="279" r:id="rId34"/>
    <p:sldId id="294" r:id="rId35"/>
    <p:sldId id="295" r:id="rId36"/>
    <p:sldId id="296" r:id="rId37"/>
    <p:sldId id="297" r:id="rId38"/>
    <p:sldId id="280" r:id="rId39"/>
    <p:sldId id="289" r:id="rId40"/>
    <p:sldId id="290" r:id="rId41"/>
    <p:sldId id="291" r:id="rId42"/>
    <p:sldId id="281" r:id="rId43"/>
    <p:sldId id="292" r:id="rId44"/>
    <p:sldId id="298" r:id="rId45"/>
    <p:sldId id="273" r:id="rId46"/>
    <p:sldId id="299" r:id="rId47"/>
    <p:sldId id="274" r:id="rId48"/>
    <p:sldId id="35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  <p14:sldId id="360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2023-03-07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2023-03-07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2023-03-07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julia_notebooks/blob/master/Julia_Colab_Notebook_Template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B868E-1904-4AAC-AC0C-FFB1D12A2C29}"/>
              </a:ext>
            </a:extLst>
          </p:cNvPr>
          <p:cNvGrpSpPr/>
          <p:nvPr/>
        </p:nvGrpSpPr>
        <p:grpSpPr>
          <a:xfrm>
            <a:off x="5807676" y="4509767"/>
            <a:ext cx="1085332" cy="374612"/>
            <a:chOff x="5807676" y="4509767"/>
            <a:chExt cx="1085332" cy="374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B17151-B04F-4AF9-BA47-35999939ADC4}"/>
                </a:ext>
              </a:extLst>
            </p:cNvPr>
            <p:cNvSpPr/>
            <p:nvPr/>
          </p:nvSpPr>
          <p:spPr>
            <a:xfrm>
              <a:off x="5807676" y="4509768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BA3F3-A149-4E46-8FA6-BAA52D187981}"/>
                </a:ext>
              </a:extLst>
            </p:cNvPr>
            <p:cNvSpPr/>
            <p:nvPr/>
          </p:nvSpPr>
          <p:spPr>
            <a:xfrm>
              <a:off x="6687062" y="4509767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UInt8(245))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7057064" y="3384864"/>
              <a:ext cx="889987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Project.tmol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7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Ensure project parent directory is in </a:t>
            </a:r>
            <a:r>
              <a:rPr lang="en-US" sz="2400" dirty="0">
                <a:latin typeface="Consolas" panose="020B0609020204030204" pitchFamily="49" charset="0"/>
              </a:rPr>
              <a:t>JULIA_LOAD_PATH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FA76A-6CC9-066F-5709-728D0AD50273}"/>
              </a:ext>
            </a:extLst>
          </p:cNvPr>
          <p:cNvSpPr txBox="1"/>
          <p:nvPr/>
        </p:nvSpPr>
        <p:spPr>
          <a:xfrm>
            <a:off x="4870808" y="2041369"/>
            <a:ext cx="50063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Get into package manager by pressing </a:t>
            </a:r>
            <a:r>
              <a:rPr lang="en-US" sz="2000" b="1" dirty="0"/>
              <a:t>]</a:t>
            </a:r>
          </a:p>
          <a:p>
            <a:r>
              <a:rPr lang="en-US" sz="2000" dirty="0"/>
              <a:t>Get out of package manager by pressing Ctrl-C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0FB5-DDBF-AC0A-228B-48A40DDC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04BA-9585-A7ED-0B84-D3477F52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template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https://colab.research.google.com/github/ageron/julia_notebooks/blob/master/Julia_Colab_Notebook_Template.ipynb</a:t>
            </a:r>
            <a:r>
              <a:rPr lang="en-US" sz="16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C216-3FDD-3468-8E30-D89BBEAB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CB61-AF0E-6263-C537-4A200729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873-41B6-02FB-F426-FEE506E75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in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Notebook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87365-8F7A-09A5-CC7E-64E883AB5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Run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E7384-1781-94DD-68AA-4D229A3C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6616B-02C3-EBDB-A236-B15CC6082796}"/>
              </a:ext>
            </a:extLst>
          </p:cNvPr>
          <p:cNvSpPr txBox="1"/>
          <p:nvPr/>
        </p:nvSpPr>
        <p:spPr>
          <a:xfrm>
            <a:off x="596930" y="2308404"/>
            <a:ext cx="482388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_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      _ _(_)_     |  Documentation: https://docs.julialang.org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(_)     | (_) (_)  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_   _| |_  __ _   |  Type "?" for help, "]?" for Pkg help.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 | | | |/ _` |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|_| | | | (_| |  |  Version 1.8.5 (2023-01-08)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_/ |\__'_|_|_|\__'_|  |  Official https://julialang.org/ release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|__/                   |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r>
              <a:rPr lang="en-US" sz="140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88A93-E698-981D-64D9-4DDD1892F4B5}"/>
              </a:ext>
            </a:extLst>
          </p:cNvPr>
          <p:cNvSpPr txBox="1"/>
          <p:nvPr/>
        </p:nvSpPr>
        <p:spPr>
          <a:xfrm>
            <a:off x="596931" y="5320903"/>
            <a:ext cx="482388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julia</a:t>
            </a:r>
            <a:r>
              <a:rPr lang="en-US" b="1" dirty="0">
                <a:solidFill>
                  <a:schemeClr val="bg1"/>
                </a:solidFill>
              </a:rPr>
              <a:t>&gt; using </a:t>
            </a:r>
            <a:r>
              <a:rPr lang="en-US" b="1" dirty="0" err="1">
                <a:solidFill>
                  <a:schemeClr val="bg1"/>
                </a:solidFill>
              </a:rPr>
              <a:t>Ijulia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Julia&gt; notebook()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0C775-60BD-E8FD-B0CF-766EFE9DCCB1}"/>
              </a:ext>
            </a:extLst>
          </p:cNvPr>
          <p:cNvSpPr txBox="1"/>
          <p:nvPr/>
        </p:nvSpPr>
        <p:spPr>
          <a:xfrm>
            <a:off x="5747657" y="5715298"/>
            <a:ext cx="37473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First time: will offer to 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1971C-AB02-B537-7F9F-C3D789C3072C}"/>
              </a:ext>
            </a:extLst>
          </p:cNvPr>
          <p:cNvSpPr txBox="1"/>
          <p:nvPr/>
        </p:nvSpPr>
        <p:spPr>
          <a:xfrm>
            <a:off x="6771182" y="2308404"/>
            <a:ext cx="482388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  </a:t>
            </a:r>
            <a:r>
              <a:rPr lang="en-US" b="1" dirty="0" err="1">
                <a:solidFill>
                  <a:schemeClr val="bg1"/>
                </a:solidFill>
              </a:rPr>
              <a:t>my_script.jl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2851</Words>
  <Application>Microsoft Office PowerPoint</Application>
  <PresentationFormat>Widescreen</PresentationFormat>
  <Paragraphs>620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How to run Julia?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122</cp:revision>
  <dcterms:created xsi:type="dcterms:W3CDTF">2021-07-02T07:33:26Z</dcterms:created>
  <dcterms:modified xsi:type="dcterms:W3CDTF">2023-03-07T10:40:49Z</dcterms:modified>
</cp:coreProperties>
</file>