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0FB-72EC-41CD-B774-4EB74561B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798C7-36A4-4E2F-82F2-28C25C022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2395A-E7C1-4138-A303-C17972F4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6E4-2626-4E5C-B4BB-83884454EE6F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A7E7-8C90-4EEB-A71E-7AD917C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7AB9-43E4-4F71-8086-1EBF85F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6A7-2B0C-4A6A-8655-54C7D30A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86134-2F85-45B0-B3D9-B56E12010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DE67-88DA-4F5E-B983-692211D5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6E4-2626-4E5C-B4BB-83884454EE6F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A084-D09B-43AC-A198-26817BBC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0558-B4F4-4F0D-8798-4D18D7D8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06BA0-D522-4306-9D43-F02132AB6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DC43-D1BE-4CEF-A306-8A81372C6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25C3-8C91-483C-BF30-20068BAA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6E4-2626-4E5C-B4BB-83884454EE6F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B6AC-F7BA-4399-8BC2-DDD68D3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BBBC-1ACC-429B-AA21-CF3F55B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7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9A1F-F8F7-4EC8-9489-A219B1BB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5E78-E053-42BD-9ACF-4CD03472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7F2C-9B19-43BE-837F-4ECDBEEA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6E4-2626-4E5C-B4BB-83884454EE6F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4D93-0C57-46AC-AAA8-63C8581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C435-5B9A-43B7-9BC4-888C1B3F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AE73-D6D7-4FB4-9190-8A30D6EF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2074-AFCD-4B5D-A634-71B3AFC0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1BBB-4093-4207-B203-EED4587F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6E4-2626-4E5C-B4BB-83884454EE6F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189E-5EDE-4BA9-8137-A188F7AB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7D06-057A-4BD5-BB89-5C7CDEEE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6DFF-009D-49E0-8C9F-5DB4E036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9470-4F6A-43E9-890A-2D87650A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4F51-A3FB-490D-A88F-4CB2AD81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F27C-819D-4F52-8704-4A82DBB2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6E4-2626-4E5C-B4BB-83884454EE6F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3E94-71AB-440F-8584-6E01FE27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0D17-8208-4518-8846-2A627350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199C-E02D-4717-91EE-C1524086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2743-0ABA-4F4B-B981-9549E9FE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62E4E-7DC1-4FA4-B8B5-5E1EBB5C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6A1A-677D-42CB-8549-506A3431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21D78-514D-40E0-86CF-0C0A68944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646A2-B7E1-4CAE-8F98-E3DCB45B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6E4-2626-4E5C-B4BB-83884454EE6F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B68BD-937F-457F-BE0D-7A67015A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FE419-94C9-430C-8E83-2D88D2D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6F8C-5461-4E40-AD81-C50ED27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FB8C4-C502-4C72-8EB6-82EBFC49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6E4-2626-4E5C-B4BB-83884454EE6F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4972F-B819-4A80-AA0A-993611A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78C73-A1DD-4A46-B516-2B703C84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DD40A-E078-4A7A-8781-E6714BC9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6E4-2626-4E5C-B4BB-83884454EE6F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5C3D2-0381-491E-9CCA-5BEF0B1C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C8944-FE5F-4545-B21B-B338F8D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3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D8B6-A84C-4882-AE3A-00AA3403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B6DB-7214-419F-BAD1-C6EACE4A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5FE2-82E1-4A22-B017-49F799F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E9FAA-2738-4615-B61B-054F64BA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6E4-2626-4E5C-B4BB-83884454EE6F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27F4-EE7A-4DC6-B200-4D9A2E9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E265-2F43-4BE9-BDF1-B467FFBF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D245-E7A1-4CFA-B4A2-5E7190BF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3F4D-6D71-4A25-BF51-79AD157C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F208E-A0CE-43DA-B171-476D58ED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5246-89AD-4D03-AD33-7DFCC309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6E4-2626-4E5C-B4BB-83884454EE6F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5E28-5893-41D8-BBD5-B9E75B99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9BE2-AB17-4542-8D32-47783B99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6C2A9-33EA-4DFC-BC53-02BC3EA3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E008-E376-496C-9C2A-95B9C6D3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E200-ACF7-4963-B136-C2529807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5D6E4-2626-4E5C-B4BB-83884454EE6F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D7DB-9E74-4CEC-B881-011BA29C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7FF9-39F4-410D-8B1E-E4EFD7AD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181-9FDC-47D0-A13A-5A8683E9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Julia,</a:t>
            </a:r>
            <a:br>
              <a:rPr lang="en-US" dirty="0"/>
            </a:br>
            <a:r>
              <a:rPr lang="en-US" dirty="0"/>
              <a:t>the good, the bad, and the ugly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C78-BA33-40E2-9225-C7B34D374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877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952B-074C-410B-8A86-A8261F34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high-level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736F-6F75-46FA-9228-B9287AD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Influenced by MATLAB</a:t>
            </a:r>
          </a:p>
          <a:p>
            <a:r>
              <a:rPr lang="en-US" dirty="0"/>
              <a:t>Half-baked mathematical notation</a:t>
            </a:r>
          </a:p>
          <a:p>
            <a:r>
              <a:rPr lang="en-US" dirty="0"/>
              <a:t>Not object oriented</a:t>
            </a:r>
          </a:p>
          <a:p>
            <a:pPr lvl="1"/>
            <a:r>
              <a:rPr lang="en-US" dirty="0"/>
              <a:t>Mitigated by multiple dispatch methods</a:t>
            </a:r>
          </a:p>
          <a:p>
            <a:r>
              <a:rPr lang="en-US" dirty="0"/>
              <a:t>Nice typing system</a:t>
            </a:r>
          </a:p>
          <a:p>
            <a:pPr lvl="1"/>
            <a:r>
              <a:rPr lang="en-US" dirty="0"/>
              <a:t>Opportunities for compiler optimizations</a:t>
            </a:r>
          </a:p>
          <a:p>
            <a:r>
              <a:rPr lang="en-US" dirty="0"/>
              <a:t>Package system</a:t>
            </a:r>
          </a:p>
          <a:p>
            <a:pPr lvl="1"/>
            <a:r>
              <a:rPr lang="en-US" dirty="0"/>
              <a:t>Environments "built in"</a:t>
            </a:r>
          </a:p>
          <a:p>
            <a:r>
              <a:rPr lang="en-US" dirty="0"/>
              <a:t>Design decisions are… "interesting"</a:t>
            </a:r>
          </a:p>
        </p:txBody>
      </p:sp>
    </p:spTree>
    <p:extLst>
      <p:ext uri="{BB962C8B-B14F-4D97-AF65-F5344CB8AC3E}">
        <p14:creationId xmlns:p14="http://schemas.microsoft.com/office/powerpoint/2010/main" val="253644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1F54-BEA7-4B9A-B4AF-10C80280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4B055-1F47-4228-A880-2E16E12A2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4967-E607-4674-B726-A520B25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02A6C-7B9C-4410-8779-47367E255162}"/>
              </a:ext>
            </a:extLst>
          </p:cNvPr>
          <p:cNvSpPr txBox="1"/>
          <p:nvPr/>
        </p:nvSpPr>
        <p:spPr>
          <a:xfrm>
            <a:off x="617836" y="1573749"/>
            <a:ext cx="689643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funtion</a:t>
            </a:r>
            <a:r>
              <a:rPr lang="en-US" dirty="0">
                <a:latin typeface="Consolas" panose="020B0609020204030204" pitchFamily="49" charset="0"/>
              </a:rPr>
              <a:t>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if n &lt;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elseif n &lt;=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n*fact(n – 1)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97B44-968F-432A-A0DC-5B5C6E463C91}"/>
              </a:ext>
            </a:extLst>
          </p:cNvPr>
          <p:cNvSpPr txBox="1"/>
          <p:nvPr/>
        </p:nvSpPr>
        <p:spPr>
          <a:xfrm>
            <a:off x="617837" y="4643502"/>
            <a:ext cx="689644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n &gt;= 0 ||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n &lt;= 1 &amp;&amp;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n*fact(n - 1)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6891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EF9C-3687-43B8-81C0-ED9903D1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evaluation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BD0C3-342F-41E7-A609-B1AB45BD985A}"/>
              </a:ext>
            </a:extLst>
          </p:cNvPr>
          <p:cNvSpPr txBox="1"/>
          <p:nvPr/>
        </p:nvSpPr>
        <p:spPr>
          <a:xfrm>
            <a:off x="617837" y="1573749"/>
            <a:ext cx="332808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a !=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a &gt;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a -=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b -= a</a:t>
            </a:r>
          </a:p>
          <a:p>
            <a:r>
              <a:rPr lang="en-US" dirty="0">
                <a:latin typeface="Consolas" panose="020B0609020204030204" pitchFamily="49" charset="0"/>
              </a:rPr>
              <a:t>   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02056-AA70-4D3D-A1A7-8B7381ADA881}"/>
              </a:ext>
            </a:extLst>
          </p:cNvPr>
          <p:cNvSpPr txBox="1"/>
          <p:nvPr/>
        </p:nvSpPr>
        <p:spPr>
          <a:xfrm>
            <a:off x="617837" y="4643502"/>
            <a:ext cx="332808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result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2:n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*=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 return result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75B53-9880-466C-8BC5-97F68BB92BA5}"/>
              </a:ext>
            </a:extLst>
          </p:cNvPr>
          <p:cNvSpPr txBox="1"/>
          <p:nvPr/>
        </p:nvSpPr>
        <p:spPr>
          <a:xfrm>
            <a:off x="5140411" y="2140049"/>
            <a:ext cx="185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Unsurprising: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F4CC9-B96B-4894-BD6E-4F41B8B0B83C}"/>
              </a:ext>
            </a:extLst>
          </p:cNvPr>
          <p:cNvSpPr txBox="1"/>
          <p:nvPr/>
        </p:nvSpPr>
        <p:spPr>
          <a:xfrm>
            <a:off x="5170105" y="4772038"/>
            <a:ext cx="37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Range: &lt;start&gt;:&lt;step&gt;:&lt;end&gt;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746DA-5867-44D2-9339-F661F7AB9ADA}"/>
              </a:ext>
            </a:extLst>
          </p:cNvPr>
          <p:cNvSpPr txBox="1"/>
          <p:nvPr/>
        </p:nvSpPr>
        <p:spPr>
          <a:xfrm>
            <a:off x="5170105" y="5428331"/>
            <a:ext cx="30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works on </a:t>
            </a:r>
            <a:r>
              <a:rPr lang="en-US" sz="2400" dirty="0" err="1"/>
              <a:t>iterables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97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0B74-7AB5-4842-AD12-2732F9E3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expressions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6B5C9-F08A-45C5-8561-C4A98B3F465C}"/>
              </a:ext>
            </a:extLst>
          </p:cNvPr>
          <p:cNvSpPr txBox="1"/>
          <p:nvPr/>
        </p:nvSpPr>
        <p:spPr>
          <a:xfrm>
            <a:off x="1153297" y="1784972"/>
            <a:ext cx="332808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result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2:n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*=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 return result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6368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C7B-97A8-41BC-A4E7-A4793FC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AB1DA-F8AE-433C-8B49-67C5A4C7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212804"/>
            <a:ext cx="10515600" cy="1719149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 err="1"/>
              <a:t>ArgumentError</a:t>
            </a:r>
            <a:endParaRPr lang="en-US" dirty="0"/>
          </a:p>
          <a:p>
            <a:pPr lvl="1"/>
            <a:r>
              <a:rPr lang="en-US" dirty="0" err="1"/>
              <a:t>DomainError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C04E7-8833-40F4-AE1C-5BE8DB3734C6}"/>
              </a:ext>
            </a:extLst>
          </p:cNvPr>
          <p:cNvSpPr txBox="1"/>
          <p:nvPr/>
        </p:nvSpPr>
        <p:spPr>
          <a:xfrm>
            <a:off x="683740" y="1579026"/>
            <a:ext cx="51235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error("fact argument must be positive")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467E7-2A82-484D-B8AD-F2FFBDB4B9D0}"/>
              </a:ext>
            </a:extLst>
          </p:cNvPr>
          <p:cNvSpPr txBox="1"/>
          <p:nvPr/>
        </p:nvSpPr>
        <p:spPr>
          <a:xfrm>
            <a:off x="6664409" y="1491838"/>
            <a:ext cx="3155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Halts execution, also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warn()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info()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0F98B-0B59-4287-A530-BB70E01A1EED}"/>
              </a:ext>
            </a:extLst>
          </p:cNvPr>
          <p:cNvSpPr txBox="1"/>
          <p:nvPr/>
        </p:nvSpPr>
        <p:spPr>
          <a:xfrm>
            <a:off x="683740" y="4019141"/>
            <a:ext cx="74029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throw(</a:t>
            </a:r>
            <a:r>
              <a:rPr lang="en-US" dirty="0" err="1">
                <a:latin typeface="Consolas" panose="020B0609020204030204" pitchFamily="49" charset="0"/>
              </a:rPr>
              <a:t>DomainError</a:t>
            </a:r>
            <a:r>
              <a:rPr lang="en-US" dirty="0">
                <a:latin typeface="Consolas" panose="020B0609020204030204" pitchFamily="49" charset="0"/>
              </a:rPr>
              <a:t>(n, "fact requires positive argument")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4633E-2857-41C2-9380-BFBA6FD2FAAC}"/>
              </a:ext>
            </a:extLst>
          </p:cNvPr>
          <p:cNvSpPr txBox="1"/>
          <p:nvPr/>
        </p:nvSpPr>
        <p:spPr>
          <a:xfrm>
            <a:off x="6857998" y="4597335"/>
            <a:ext cx="427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</a:rPr>
              <a:t>throw()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rethrow()</a:t>
            </a:r>
            <a:r>
              <a:rPr lang="en-US" dirty="0"/>
              <a:t> are functions!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4191-AC63-4079-9317-F5290F1A0811}"/>
              </a:ext>
            </a:extLst>
          </p:cNvPr>
          <p:cNvSpPr txBox="1"/>
          <p:nvPr/>
        </p:nvSpPr>
        <p:spPr>
          <a:xfrm>
            <a:off x="617837" y="4643502"/>
            <a:ext cx="471616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(fact(-1))</a:t>
            </a:r>
          </a:p>
          <a:p>
            <a:r>
              <a:rPr lang="en-US" dirty="0">
                <a:latin typeface="Consolas" panose="020B0609020204030204" pitchFamily="49" charset="0"/>
              </a:rPr>
              <a:t>catch err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("don't use $(</a:t>
            </a:r>
            <a:r>
              <a:rPr lang="en-US" dirty="0" err="1">
                <a:latin typeface="Consolas" panose="020B0609020204030204" pitchFamily="49" charset="0"/>
              </a:rPr>
              <a:t>err.val</a:t>
            </a:r>
            <a:r>
              <a:rPr lang="en-US" dirty="0">
                <a:latin typeface="Consolas" panose="020B0609020204030204" pitchFamily="49" charset="0"/>
              </a:rPr>
              <a:t>)")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E4677-6131-4350-9F50-556B33186A0F}"/>
              </a:ext>
            </a:extLst>
          </p:cNvPr>
          <p:cNvSpPr txBox="1"/>
          <p:nvPr/>
        </p:nvSpPr>
        <p:spPr>
          <a:xfrm>
            <a:off x="6857997" y="5515797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Unsurprising: </a:t>
            </a:r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clause</a:t>
            </a:r>
          </a:p>
        </p:txBody>
      </p:sp>
    </p:spTree>
    <p:extLst>
      <p:ext uri="{BB962C8B-B14F-4D97-AF65-F5344CB8AC3E}">
        <p14:creationId xmlns:p14="http://schemas.microsoft.com/office/powerpoint/2010/main" val="197972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Julia, the good, the bad, and the ugly</vt:lpstr>
      <vt:lpstr>Julia high-level impressions</vt:lpstr>
      <vt:lpstr>Control flow</vt:lpstr>
      <vt:lpstr>Conditional statement</vt:lpstr>
      <vt:lpstr>Repeated evaluation loops</vt:lpstr>
      <vt:lpstr>Compound expressions</vt:lpstr>
      <vt:lpstr>Error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Julia, the good, the bad, and the ugly</dc:title>
  <dc:creator>Geert Jan Bex</dc:creator>
  <cp:lastModifiedBy>Geert Jan Bex</cp:lastModifiedBy>
  <cp:revision>14</cp:revision>
  <dcterms:created xsi:type="dcterms:W3CDTF">2021-07-02T07:33:26Z</dcterms:created>
  <dcterms:modified xsi:type="dcterms:W3CDTF">2021-07-02T10:56:18Z</dcterms:modified>
</cp:coreProperties>
</file>