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2022-03-17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2022-03-17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2022-03-17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2675</Words>
  <Application>Microsoft Office PowerPoint</Application>
  <PresentationFormat>Widescreen</PresentationFormat>
  <Paragraphs>588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113</cp:revision>
  <dcterms:created xsi:type="dcterms:W3CDTF">2021-07-02T07:33:26Z</dcterms:created>
  <dcterms:modified xsi:type="dcterms:W3CDTF">2022-03-17T09:08:24Z</dcterms:modified>
</cp:coreProperties>
</file>