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75" r:id="rId5"/>
    <p:sldId id="276" r:id="rId6"/>
    <p:sldId id="265" r:id="rId7"/>
    <p:sldId id="277" r:id="rId8"/>
    <p:sldId id="283" r:id="rId9"/>
    <p:sldId id="278" r:id="rId10"/>
    <p:sldId id="284" r:id="rId11"/>
    <p:sldId id="259" r:id="rId12"/>
    <p:sldId id="258" r:id="rId13"/>
    <p:sldId id="260" r:id="rId14"/>
    <p:sldId id="262" r:id="rId15"/>
    <p:sldId id="264" r:id="rId16"/>
    <p:sldId id="266" r:id="rId17"/>
    <p:sldId id="282" r:id="rId18"/>
    <p:sldId id="285" r:id="rId19"/>
    <p:sldId id="286" r:id="rId20"/>
    <p:sldId id="287" r:id="rId21"/>
    <p:sldId id="288" r:id="rId22"/>
    <p:sldId id="267" r:id="rId23"/>
    <p:sldId id="268" r:id="rId24"/>
    <p:sldId id="270" r:id="rId25"/>
    <p:sldId id="269" r:id="rId26"/>
    <p:sldId id="271" r:id="rId27"/>
    <p:sldId id="272" r:id="rId28"/>
    <p:sldId id="279" r:id="rId29"/>
    <p:sldId id="280" r:id="rId30"/>
    <p:sldId id="281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en/v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funtion</a:t>
            </a:r>
            <a:r>
              <a:rPr lang="en-US" dirty="0">
                <a:latin typeface="Consolas" panose="020B0609020204030204" pitchFamily="49" charset="0"/>
              </a:rPr>
              <a:t>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2443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3"/>
            <a:ext cx="1291944" cy="369332"/>
            <a:chOff x="6420255" y="2334639"/>
            <a:chExt cx="1291944" cy="36933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3"/>
            <a:ext cx="899385" cy="1657322"/>
            <a:chOff x="6374536" y="1920837"/>
            <a:chExt cx="899385" cy="1657322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7"/>
              <a:ext cx="45719" cy="165732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5648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Mitigated by multiple dispatch methods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13798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DBC55-6B1A-4469-B746-F2825331ABBF}"/>
              </a:ext>
            </a:extLst>
          </p:cNvPr>
          <p:cNvSpPr txBox="1"/>
          <p:nvPr/>
        </p:nvSpPr>
        <p:spPr>
          <a:xfrm>
            <a:off x="4366051" y="2394861"/>
            <a:ext cx="227776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</a:p>
          <a:p>
            <a:r>
              <a:rPr lang="en-US" dirty="0">
                <a:latin typeface="Consolas" panose="020B0609020204030204" pitchFamily="49" charset="0"/>
              </a:rPr>
              <a:t>  3.14 3.14 3.14</a:t>
            </a:r>
          </a:p>
          <a:p>
            <a:r>
              <a:rPr lang="en-US" dirty="0">
                <a:latin typeface="Consolas" panose="020B0609020204030204" pitchFamily="49" charset="0"/>
              </a:rPr>
              <a:t>  3.14 3.14 3.14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2984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Column-wise storage scheme!</a:t>
            </a:r>
          </a:p>
        </p:txBody>
      </p: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2" y="2686281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https://docs.julialang.org/en/v1/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D9C60-ECA5-4E4A-9A17-68B76060E3C8}"/>
              </a:ext>
            </a:extLst>
          </p:cNvPr>
          <p:cNvSpPr txBox="1"/>
          <p:nvPr/>
        </p:nvSpPr>
        <p:spPr>
          <a:xfrm>
            <a:off x="7018638" y="2207741"/>
            <a:ext cx="29097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2x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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2*x</a:t>
            </a:r>
            <a:r>
              <a:rPr lang="en-US" sz="2400" dirty="0"/>
              <a:t> but not </a:t>
            </a:r>
            <a:r>
              <a:rPr lang="en-US" sz="2400" dirty="0">
                <a:latin typeface="Consolas" panose="020B0609020204030204" pitchFamily="49" charset="0"/>
              </a:rPr>
              <a:t>x 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E1E7D-E701-47AD-A58B-31695E1CE065}"/>
              </a:ext>
            </a:extLst>
          </p:cNvPr>
          <p:cNvGrpSpPr/>
          <p:nvPr/>
        </p:nvGrpSpPr>
        <p:grpSpPr>
          <a:xfrm>
            <a:off x="9242854" y="2232454"/>
            <a:ext cx="659027" cy="527221"/>
            <a:chOff x="9242854" y="2232454"/>
            <a:chExt cx="659027" cy="52722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F5DB08-6212-4EDB-8710-8383C3BE1C5F}"/>
                </a:ext>
              </a:extLst>
            </p:cNvPr>
            <p:cNvCxnSpPr/>
            <p:nvPr/>
          </p:nvCxnSpPr>
          <p:spPr>
            <a:xfrm>
              <a:off x="9242854" y="2232454"/>
              <a:ext cx="659027" cy="5025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EC58B1-DC8A-4759-8E0F-810102FD3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373" y="2290120"/>
              <a:ext cx="428368" cy="4695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ECC35-73E3-4CB5-863F-7B90795725F6}"/>
              </a:ext>
            </a:extLst>
          </p:cNvPr>
          <p:cNvSpPr txBox="1"/>
          <p:nvPr/>
        </p:nvSpPr>
        <p:spPr>
          <a:xfrm>
            <a:off x="5918887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A0686-1A85-4726-8FA0-EC39613D87DA}"/>
              </a:ext>
            </a:extLst>
          </p:cNvPr>
          <p:cNvSpPr txBox="1"/>
          <p:nvPr/>
        </p:nvSpPr>
        <p:spPr>
          <a:xfrm>
            <a:off x="5349423" y="27496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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1AA8-CAF3-4232-B615-379CDC85AAFE}"/>
              </a:ext>
            </a:extLst>
          </p:cNvPr>
          <p:cNvSpPr txBox="1"/>
          <p:nvPr/>
        </p:nvSpPr>
        <p:spPr>
          <a:xfrm>
            <a:off x="8034527" y="4465619"/>
            <a:ext cx="39837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7B9BB-33BF-4934-B2BC-86CCFE14E84A}"/>
              </a:ext>
            </a:extLst>
          </p:cNvPr>
          <p:cNvSpPr txBox="1"/>
          <p:nvPr/>
        </p:nvSpPr>
        <p:spPr>
          <a:xfrm>
            <a:off x="8034527" y="5014338"/>
            <a:ext cx="39837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abs=1.0e-3)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2036</Words>
  <Application>Microsoft Office PowerPoint</Application>
  <PresentationFormat>Widescreen</PresentationFormat>
  <Paragraphs>424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Code organization</vt:lpstr>
      <vt:lpstr>Ecosystem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75</cp:revision>
  <dcterms:created xsi:type="dcterms:W3CDTF">2021-07-02T07:33:26Z</dcterms:created>
  <dcterms:modified xsi:type="dcterms:W3CDTF">2021-07-07T15:20:30Z</dcterms:modified>
</cp:coreProperties>
</file>