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96" r:id="rId21"/>
    <p:sldId id="374" r:id="rId22"/>
    <p:sldId id="371" r:id="rId23"/>
    <p:sldId id="375" r:id="rId24"/>
    <p:sldId id="376" r:id="rId25"/>
    <p:sldId id="377" r:id="rId26"/>
    <p:sldId id="379" r:id="rId27"/>
    <p:sldId id="380" r:id="rId28"/>
    <p:sldId id="378" r:id="rId29"/>
    <p:sldId id="382" r:id="rId30"/>
    <p:sldId id="381" r:id="rId31"/>
    <p:sldId id="383" r:id="rId32"/>
    <p:sldId id="395" r:id="rId33"/>
    <p:sldId id="384" r:id="rId34"/>
    <p:sldId id="385" r:id="rId35"/>
    <p:sldId id="386" r:id="rId36"/>
    <p:sldId id="387" r:id="rId37"/>
    <p:sldId id="388" r:id="rId38"/>
    <p:sldId id="390" r:id="rId39"/>
    <p:sldId id="389" r:id="rId40"/>
    <p:sldId id="392" r:id="rId41"/>
    <p:sldId id="391" r:id="rId42"/>
    <p:sldId id="393" r:id="rId43"/>
    <p:sldId id="394" r:id="rId4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08/04/2025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08/04/2025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08/04/2025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git@github.com:gjbex/ml_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 (requires DVC Studio)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previous versions of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CEE3-1552-DE57-5958-BC2DFBCA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2AB7-4C49-EBA0-911F-1B035297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files in git repository</a:t>
            </a:r>
          </a:p>
          <a:p>
            <a:endParaRPr lang="en-US" dirty="0"/>
          </a:p>
          <a:p>
            <a:r>
              <a:rPr lang="en-US" dirty="0"/>
              <a:t>Recursively list files</a:t>
            </a:r>
          </a:p>
          <a:p>
            <a:endParaRPr lang="en-US" dirty="0"/>
          </a:p>
          <a:p>
            <a:r>
              <a:rPr lang="en-US" dirty="0"/>
              <a:t>Import data set from git repository</a:t>
            </a:r>
          </a:p>
          <a:p>
            <a:endParaRPr lang="en-US" dirty="0"/>
          </a:p>
          <a:p>
            <a:r>
              <a:rPr lang="en-US" dirty="0"/>
              <a:t>Copy files from git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8982-1B76-5C14-2DF4-8F67E0F0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21214-3A68-CE8E-3B82-37EA5FFB6E36}"/>
              </a:ext>
            </a:extLst>
          </p:cNvPr>
          <p:cNvSpPr txBox="1"/>
          <p:nvPr/>
        </p:nvSpPr>
        <p:spPr>
          <a:xfrm>
            <a:off x="1171068" y="2292719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250F4-052F-55BF-D121-A10674E83CF0}"/>
              </a:ext>
            </a:extLst>
          </p:cNvPr>
          <p:cNvSpPr txBox="1"/>
          <p:nvPr/>
        </p:nvSpPr>
        <p:spPr>
          <a:xfrm>
            <a:off x="1171068" y="4350117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import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data/preprocessed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F0C9-8F49-054E-83BE-E19FF8372848}"/>
              </a:ext>
            </a:extLst>
          </p:cNvPr>
          <p:cNvSpPr txBox="1"/>
          <p:nvPr/>
        </p:nvSpPr>
        <p:spPr>
          <a:xfrm>
            <a:off x="1171067" y="3313833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-T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3A1E3-4AA9-7FDB-DDF0-7BA237038676}"/>
              </a:ext>
            </a:extLst>
          </p:cNvPr>
          <p:cNvSpPr txBox="1"/>
          <p:nvPr/>
        </p:nvSpPr>
        <p:spPr>
          <a:xfrm>
            <a:off x="9599164" y="2854799"/>
            <a:ext cx="220284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Note: performs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under the hood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716980-5C90-C0FF-8B28-DF2DAF8BE645}"/>
              </a:ext>
            </a:extLst>
          </p:cNvPr>
          <p:cNvGrpSpPr/>
          <p:nvPr/>
        </p:nvGrpSpPr>
        <p:grpSpPr>
          <a:xfrm>
            <a:off x="6717700" y="867288"/>
            <a:ext cx="1993730" cy="778950"/>
            <a:chOff x="10483358" y="2630321"/>
            <a:chExt cx="1993730" cy="778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627ACB-6408-9BEE-D0BD-EBE43B88CF14}"/>
                </a:ext>
              </a:extLst>
            </p:cNvPr>
            <p:cNvSpPr txBox="1"/>
            <p:nvPr/>
          </p:nvSpPr>
          <p:spPr>
            <a:xfrm>
              <a:off x="10483358" y="2947606"/>
              <a:ext cx="1673150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Reuse data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11" name="Graphic 10" descr="Thumbs up sign with solid fill">
              <a:extLst>
                <a:ext uri="{FF2B5EF4-FFF2-40B4-BE49-F238E27FC236}">
                  <a16:creationId xmlns:a16="http://schemas.microsoft.com/office/drawing/2014/main" id="{E399D65C-E4A7-043D-F531-2BD80853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21905" y="2630321"/>
              <a:ext cx="455183" cy="45518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3F93B9-405A-E5AB-31D7-52BAEDB18327}"/>
              </a:ext>
            </a:extLst>
          </p:cNvPr>
          <p:cNvSpPr txBox="1"/>
          <p:nvPr/>
        </p:nvSpPr>
        <p:spPr>
          <a:xfrm>
            <a:off x="1171066" y="5448205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import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60062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</a:p>
          <a:p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To remove stage, use: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remove 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stages</a:t>
            </a:r>
          </a:p>
          <a:p>
            <a:endParaRPr lang="en-US" dirty="0"/>
          </a:p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3337749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443048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5342803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95A7E-4C28-1EF3-C3B3-C964D89C60C8}"/>
              </a:ext>
            </a:extLst>
          </p:cNvPr>
          <p:cNvSpPr txBox="1"/>
          <p:nvPr/>
        </p:nvSpPr>
        <p:spPr>
          <a:xfrm>
            <a:off x="1503936" y="231032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list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5322EE-0847-9449-49B9-7232D76E5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 pipeline status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286223" y="270004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286220" y="3729242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286221" y="4758437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286218" y="6118203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F291D-2497-502F-6583-CCBD12C12E39}"/>
              </a:ext>
            </a:extLst>
          </p:cNvPr>
          <p:cNvSpPr txBox="1"/>
          <p:nvPr/>
        </p:nvSpPr>
        <p:spPr>
          <a:xfrm>
            <a:off x="6620224" y="2700047"/>
            <a:ext cx="500572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changed deps: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modified:      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modified: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44F1-4B74-2885-B07B-CCAFEFA9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181-EA28-ABED-DC60-BA5FB668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 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YAML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E272-6DB1-CDF8-5F57-BA7CF86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5923F-26B2-5EBA-A2A7-17CADE222723}"/>
              </a:ext>
            </a:extLst>
          </p:cNvPr>
          <p:cNvGrpSpPr/>
          <p:nvPr/>
        </p:nvGrpSpPr>
        <p:grpSpPr>
          <a:xfrm>
            <a:off x="4463144" y="1459360"/>
            <a:ext cx="7175800" cy="2898163"/>
            <a:chOff x="4702629" y="1056588"/>
            <a:chExt cx="7175800" cy="28981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AD6433-67DE-D458-122B-F8013C6B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29" y="1056588"/>
              <a:ext cx="7175800" cy="2898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98E73-0AA3-D92D-E42D-2BC69526C632}"/>
                </a:ext>
              </a:extLst>
            </p:cNvPr>
            <p:cNvSpPr txBox="1"/>
            <p:nvPr/>
          </p:nvSpPr>
          <p:spPr>
            <a:xfrm>
              <a:off x="5083629" y="2505670"/>
              <a:ext cx="165462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is not a</a:t>
              </a:r>
              <a:br>
                <a:rPr lang="en-US" dirty="0"/>
              </a:br>
              <a:r>
                <a:rPr lang="en-US" dirty="0"/>
                <a:t>problem you</a:t>
              </a:r>
              <a:br>
                <a:rPr lang="en-US" dirty="0"/>
              </a:br>
              <a:r>
                <a:rPr lang="en-US" dirty="0"/>
                <a:t>need to solve</a:t>
              </a:r>
              <a:endParaRPr lang="LID4096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F87B21-0884-D9E0-3FA8-4BAFD814E5F2}"/>
              </a:ext>
            </a:extLst>
          </p:cNvPr>
          <p:cNvSpPr txBox="1"/>
          <p:nvPr/>
        </p:nvSpPr>
        <p:spPr>
          <a:xfrm>
            <a:off x="1077687" y="5201247"/>
            <a:ext cx="598714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 &lt;-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yaml.load_file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config$split_data$random_state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540456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794657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697312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3C93F-8221-FBC1-86C0-F9DB2E680581}"/>
              </a:ext>
            </a:extLst>
          </p:cNvPr>
          <p:cNvGrpSpPr/>
          <p:nvPr/>
        </p:nvGrpSpPr>
        <p:grpSpPr>
          <a:xfrm>
            <a:off x="9605805" y="4932394"/>
            <a:ext cx="2271286" cy="1210028"/>
            <a:chOff x="6061878" y="373626"/>
            <a:chExt cx="2271286" cy="12100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7D306A-9652-4B6A-B041-08CBE277F554}"/>
                </a:ext>
              </a:extLst>
            </p:cNvPr>
            <p:cNvSpPr txBox="1"/>
            <p:nvPr/>
          </p:nvSpPr>
          <p:spPr>
            <a:xfrm>
              <a:off x="6061878" y="752657"/>
              <a:ext cx="183575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 WSL2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Graphic 5" descr="Smiling face with solid fill with solid fill">
              <a:extLst>
                <a:ext uri="{FF2B5EF4-FFF2-40B4-BE49-F238E27FC236}">
                  <a16:creationId xmlns:a16="http://schemas.microsoft.com/office/drawing/2014/main" id="{8B011098-B56D-B679-5982-18AF64E2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25322" y="373626"/>
              <a:ext cx="607842" cy="607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332A15-2890-7F95-4177-670EBE5F6AAD}"/>
              </a:ext>
            </a:extLst>
          </p:cNvPr>
          <p:cNvGrpSpPr/>
          <p:nvPr/>
        </p:nvGrpSpPr>
        <p:grpSpPr>
          <a:xfrm>
            <a:off x="6061878" y="752657"/>
            <a:ext cx="3376036" cy="1283447"/>
            <a:chOff x="6061878" y="752657"/>
            <a:chExt cx="3376036" cy="12834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869AB2-DDDF-0CA2-D329-91BB16218C8C}"/>
                </a:ext>
              </a:extLst>
            </p:cNvPr>
            <p:cNvSpPr txBox="1"/>
            <p:nvPr/>
          </p:nvSpPr>
          <p:spPr>
            <a:xfrm>
              <a:off x="6061878" y="752657"/>
              <a:ext cx="30156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you have a browser,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 descr="Smiling face with solid fill with solid fill">
              <a:extLst>
                <a:ext uri="{FF2B5EF4-FFF2-40B4-BE49-F238E27FC236}">
                  <a16:creationId xmlns:a16="http://schemas.microsoft.com/office/drawing/2014/main" id="{BA1EB4FF-1075-D0BC-B773-69ACAD97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3514" y="11217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E85CCD-6D7D-3879-AA23-56B0BBA3C446}"/>
              </a:ext>
            </a:extLst>
          </p:cNvPr>
          <p:cNvGrpSpPr/>
          <p:nvPr/>
        </p:nvGrpSpPr>
        <p:grpSpPr>
          <a:xfrm>
            <a:off x="1169535" y="5255465"/>
            <a:ext cx="3376036" cy="1283447"/>
            <a:chOff x="6061878" y="752657"/>
            <a:chExt cx="3376036" cy="12834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4D22C-6CE7-EF8A-DD62-2EBE454B7ABE}"/>
                </a:ext>
              </a:extLst>
            </p:cNvPr>
            <p:cNvSpPr txBox="1"/>
            <p:nvPr/>
          </p:nvSpPr>
          <p:spPr>
            <a:xfrm>
              <a:off x="6061878" y="752657"/>
              <a:ext cx="30156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you have a browser,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9" name="Graphic 8" descr="Smiling face with solid fill with solid fill">
              <a:extLst>
                <a:ext uri="{FF2B5EF4-FFF2-40B4-BE49-F238E27FC236}">
                  <a16:creationId xmlns:a16="http://schemas.microsoft.com/office/drawing/2014/main" id="{4D1D8A83-ACA7-8425-BABE-15AFA29B3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3514" y="11217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0B76E-9E75-5766-9591-85778F37A33F}"/>
              </a:ext>
            </a:extLst>
          </p:cNvPr>
          <p:cNvGrpSpPr/>
          <p:nvPr/>
        </p:nvGrpSpPr>
        <p:grpSpPr>
          <a:xfrm>
            <a:off x="3461552" y="4159938"/>
            <a:ext cx="5083625" cy="1379498"/>
            <a:chOff x="424546" y="5228351"/>
            <a:chExt cx="5083625" cy="13794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F8BC51-5153-06D0-761B-19D80FEC2989}"/>
                </a:ext>
              </a:extLst>
            </p:cNvPr>
            <p:cNvSpPr txBox="1"/>
            <p:nvPr/>
          </p:nvSpPr>
          <p:spPr>
            <a:xfrm>
              <a:off x="424546" y="5653742"/>
              <a:ext cx="466146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</a:t>
              </a:r>
              <a:r>
                <a:rPr lang="en-US" sz="2800" dirty="0" err="1"/>
                <a:t>dvc</a:t>
              </a:r>
              <a:r>
                <a:rPr lang="en-US" sz="2800" dirty="0"/>
                <a:t> push/pull,</a:t>
              </a:r>
              <a:br>
                <a:rPr lang="en-US" sz="2800" dirty="0"/>
              </a:br>
              <a:r>
                <a:rPr lang="en-US" sz="2800" dirty="0"/>
                <a:t>git push/pull is not enough!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CE4F2AF2-2090-AEFA-BB78-E2542DB9A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020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D0C-DC7C-ECEF-F228-FE714A0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B397-F5D8-CF03-9E79-56AD679B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1226" cy="4351338"/>
          </a:xfrm>
        </p:spPr>
        <p:txBody>
          <a:bodyPr>
            <a:normAutofit/>
          </a:bodyPr>
          <a:lstStyle/>
          <a:p>
            <a:r>
              <a:rPr lang="en-US" dirty="0"/>
              <a:t>Easy: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reticulate</a:t>
            </a:r>
            <a:r>
              <a:rPr lang="en-US" dirty="0"/>
              <a:t> to use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08BB-3246-52C0-4035-F9D2DCD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0454-FA1D-63A3-0ECC-CCC405365DB9}"/>
              </a:ext>
            </a:extLst>
          </p:cNvPr>
          <p:cNvSpPr txBox="1"/>
          <p:nvPr/>
        </p:nvSpPr>
        <p:spPr>
          <a:xfrm>
            <a:off x="6487883" y="1043047"/>
            <a:ext cx="5279571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library(reticulate)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import("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 &lt;-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dvclive$Live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("delta", delta)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live$end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46A6-577F-EDE7-79B9-D41BA4AF4C6B}"/>
              </a:ext>
            </a:extLst>
          </p:cNvPr>
          <p:cNvSpPr txBox="1"/>
          <p:nvPr/>
        </p:nvSpPr>
        <p:spPr>
          <a:xfrm>
            <a:off x="424546" y="2985631"/>
            <a:ext cx="493122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0D2F71-9A9C-35DF-9C3C-56F35709DD44}"/>
              </a:ext>
            </a:extLst>
          </p:cNvPr>
          <p:cNvSpPr/>
          <p:nvPr/>
        </p:nvSpPr>
        <p:spPr>
          <a:xfrm>
            <a:off x="5638802" y="3703050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85B6A-FAEE-F5E9-FB23-0D57305477E7}"/>
              </a:ext>
            </a:extLst>
          </p:cNvPr>
          <p:cNvGrpSpPr/>
          <p:nvPr/>
        </p:nvGrpSpPr>
        <p:grpSpPr>
          <a:xfrm>
            <a:off x="424546" y="5228351"/>
            <a:ext cx="5671454" cy="948611"/>
            <a:chOff x="424546" y="5228351"/>
            <a:chExt cx="5671454" cy="9486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7CA67-8F01-1A12-6ABC-77A5963E9FA5}"/>
                </a:ext>
              </a:extLst>
            </p:cNvPr>
            <p:cNvSpPr txBox="1"/>
            <p:nvPr/>
          </p:nvSpPr>
          <p:spPr>
            <a:xfrm>
              <a:off x="424546" y="5653742"/>
              <a:ext cx="53460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call 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live$end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800" dirty="0"/>
                <a:t>!</a:t>
              </a:r>
              <a:endParaRPr lang="LID4096" sz="2800" dirty="0"/>
            </a:p>
          </p:txBody>
        </p:sp>
        <p:pic>
          <p:nvPicPr>
            <p:cNvPr id="11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7289967E-7D2F-C9AD-2A80-87212B453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849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643742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However, not limited to ML!</a:t>
            </a:r>
          </a:p>
          <a:p>
            <a:pPr lvl="1"/>
            <a:r>
              <a:rPr lang="en-US" sz="2000" dirty="0"/>
              <a:t>Any type of experiments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3704421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CB673-09F9-92B7-3C69-DAC9236D1FB6}"/>
              </a:ext>
            </a:extLst>
          </p:cNvPr>
          <p:cNvGrpSpPr/>
          <p:nvPr/>
        </p:nvGrpSpPr>
        <p:grpSpPr>
          <a:xfrm>
            <a:off x="2441103" y="4961332"/>
            <a:ext cx="1557440" cy="714591"/>
            <a:chOff x="2441103" y="4961332"/>
            <a:chExt cx="1557440" cy="7145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4E0CF-CC55-76E9-BAC1-C3426E1C6B88}"/>
                </a:ext>
              </a:extLst>
            </p:cNvPr>
            <p:cNvSpPr txBox="1"/>
            <p:nvPr/>
          </p:nvSpPr>
          <p:spPr>
            <a:xfrm>
              <a:off x="2441103" y="5214258"/>
              <a:ext cx="12137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ExpOps</a:t>
              </a:r>
              <a:endParaRPr lang="LID4096" sz="2400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BCE167F5-DE8A-5BE7-13B1-519EC16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468" y="4961332"/>
              <a:ext cx="505075" cy="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2801</Words>
  <Application>Microsoft Office PowerPoint</Application>
  <PresentationFormat>Widescreen</PresentationFormat>
  <Paragraphs>562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previous versions of data sets</vt:lpstr>
      <vt:lpstr>Importing data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What about R?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  <vt:lpstr>What about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32</cp:revision>
  <dcterms:created xsi:type="dcterms:W3CDTF">2025-01-17T10:10:41Z</dcterms:created>
  <dcterms:modified xsi:type="dcterms:W3CDTF">2025-08-04T10:19:01Z</dcterms:modified>
</cp:coreProperties>
</file>