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70" r:id="rId18"/>
    <p:sldId id="372" r:id="rId19"/>
    <p:sldId id="371" r:id="rId20"/>
    <p:sldId id="358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07/28/2025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07/28/2025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07/28/2025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07/28/2025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Interoperates with git</a:t>
            </a:r>
          </a:p>
          <a:p>
            <a:r>
              <a:rPr lang="en-US" sz="2000"/>
              <a:t>Similar to git</a:t>
            </a:r>
          </a:p>
          <a:p>
            <a:r>
              <a:rPr lang="en-US" sz="2000"/>
              <a:t>Git + DVC = standalone</a:t>
            </a:r>
          </a:p>
          <a:p>
            <a:endParaRPr lang="en-US" sz="2000"/>
          </a:p>
          <a:p>
            <a:r>
              <a:rPr lang="en-US" sz="2000"/>
              <a:t>Features</a:t>
            </a:r>
          </a:p>
          <a:p>
            <a:pPr lvl="1"/>
            <a:r>
              <a:rPr lang="en-US" sz="2000"/>
              <a:t>Data versioning</a:t>
            </a:r>
          </a:p>
          <a:p>
            <a:pPr lvl="1"/>
            <a:r>
              <a:rPr lang="en-US" sz="2000"/>
              <a:t>Model versioning</a:t>
            </a:r>
          </a:p>
          <a:p>
            <a:pPr lvl="1"/>
            <a:r>
              <a:rPr lang="en-US" sz="2000"/>
              <a:t>Pipelines</a:t>
            </a:r>
          </a:p>
          <a:p>
            <a:pPr lvl="1"/>
            <a:r>
              <a:rPr lang="en-US" sz="2000"/>
              <a:t>Compare experiments</a:t>
            </a:r>
          </a:p>
          <a:p>
            <a:endParaRPr lang="LID4096" sz="200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341175" cy="1135701"/>
            <a:chOff x="-450540" y="5535406"/>
            <a:chExt cx="7341175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18273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YAML,...)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dataset,...)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6526145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652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72A-02E9-F2EE-436A-3F4932E1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fragments and annotations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DB24A3-C16D-CA53-A6A4-4F7EE1D879CE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751453-B372-41FE-6AD4-8053745813A4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672C9-D16F-6ECC-CD9F-13E1D5E2FD77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54873-0153-0D97-958A-06B2E493E517}"/>
              </a:ext>
            </a:extLst>
          </p:cNvPr>
          <p:cNvGrpSpPr/>
          <p:nvPr/>
        </p:nvGrpSpPr>
        <p:grpSpPr>
          <a:xfrm>
            <a:off x="5638800" y="2439565"/>
            <a:ext cx="6553200" cy="1675235"/>
            <a:chOff x="5638800" y="2439565"/>
            <a:chExt cx="6553200" cy="16752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59F79E-E11C-9AF7-FFCE-6CF4E4F7A8DF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409F96-829B-F0E2-9CA3-638A81E0EDFE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112BDF1-5478-EDB5-1F1C-048F81465E56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phic 8" descr="Thumbs up sign with solid fill">
              <a:extLst>
                <a:ext uri="{FF2B5EF4-FFF2-40B4-BE49-F238E27FC236}">
                  <a16:creationId xmlns:a16="http://schemas.microsoft.com/office/drawing/2014/main" id="{4FAF59EB-21B6-BDAF-B485-6D2BCDA5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AB037-1BEC-2578-88A3-40011B584EE4}"/>
              </a:ext>
            </a:extLst>
          </p:cNvPr>
          <p:cNvGrpSpPr/>
          <p:nvPr/>
        </p:nvGrpSpPr>
        <p:grpSpPr>
          <a:xfrm>
            <a:off x="5638800" y="3693053"/>
            <a:ext cx="6238181" cy="1135701"/>
            <a:chOff x="-450540" y="5535406"/>
            <a:chExt cx="623818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3EDA34-C6EA-CACB-4B57-6632CD8078E2}"/>
                </a:ext>
              </a:extLst>
            </p:cNvPr>
            <p:cNvSpPr txBox="1"/>
            <p:nvPr/>
          </p:nvSpPr>
          <p:spPr>
            <a:xfrm>
              <a:off x="3707904" y="5535406"/>
              <a:ext cx="207973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Reduces side effects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31DE07-2CFA-646A-1CF4-7EF5832801BD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450540" y="5720072"/>
              <a:ext cx="4158444" cy="95103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E15301-CD34-1440-68A4-AA4B333B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77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5663852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879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PowerPoint Presentation</vt:lpstr>
      <vt:lpstr>File fragments and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</cp:revision>
  <dcterms:created xsi:type="dcterms:W3CDTF">2025-01-17T10:10:41Z</dcterms:created>
  <dcterms:modified xsi:type="dcterms:W3CDTF">2025-07-29T09:05:08Z</dcterms:modified>
</cp:coreProperties>
</file>