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74" r:id="rId21"/>
    <p:sldId id="371" r:id="rId22"/>
    <p:sldId id="375" r:id="rId23"/>
    <p:sldId id="376" r:id="rId24"/>
    <p:sldId id="377" r:id="rId25"/>
    <p:sldId id="379" r:id="rId26"/>
    <p:sldId id="380" r:id="rId27"/>
    <p:sldId id="378" r:id="rId28"/>
    <p:sldId id="382" r:id="rId29"/>
    <p:sldId id="381" r:id="rId30"/>
    <p:sldId id="383" r:id="rId3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07/28/2025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07/28/2025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07/28/2025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07/28/2025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07/28/2025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07/28/2025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526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3429000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4341316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503936" y="3385456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503935" y="4434650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503934" y="5483844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5663852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1807</Words>
  <Application>Microsoft Office PowerPoint</Application>
  <PresentationFormat>Widescreen</PresentationFormat>
  <Paragraphs>366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16</cp:revision>
  <dcterms:created xsi:type="dcterms:W3CDTF">2025-01-17T10:10:41Z</dcterms:created>
  <dcterms:modified xsi:type="dcterms:W3CDTF">2025-07-29T13:12:31Z</dcterms:modified>
</cp:coreProperties>
</file>