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95" r:id="rId32"/>
    <p:sldId id="384" r:id="rId33"/>
    <p:sldId id="385" r:id="rId34"/>
    <p:sldId id="386" r:id="rId35"/>
    <p:sldId id="387" r:id="rId36"/>
    <p:sldId id="388" r:id="rId37"/>
    <p:sldId id="390" r:id="rId38"/>
    <p:sldId id="389" r:id="rId39"/>
    <p:sldId id="392" r:id="rId40"/>
    <p:sldId id="391" r:id="rId41"/>
    <p:sldId id="393" r:id="rId42"/>
    <p:sldId id="394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6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606859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861060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763715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2592</Words>
  <Application>Microsoft Office PowerPoint</Application>
  <PresentationFormat>Widescreen</PresentationFormat>
  <Paragraphs>532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28</cp:revision>
  <dcterms:created xsi:type="dcterms:W3CDTF">2025-01-17T10:10:41Z</dcterms:created>
  <dcterms:modified xsi:type="dcterms:W3CDTF">2025-08-01T09:37:30Z</dcterms:modified>
</cp:coreProperties>
</file>