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3310</TotalTime>
  <Words>2609</Words>
  <Application>Microsoft Office PowerPoint</Application>
  <PresentationFormat>Widescreen</PresentationFormat>
  <Paragraphs>533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29</cp:revision>
  <dcterms:created xsi:type="dcterms:W3CDTF">2025-01-17T10:10:41Z</dcterms:created>
  <dcterms:modified xsi:type="dcterms:W3CDTF">2025-08-01T09:48:44Z</dcterms:modified>
</cp:coreProperties>
</file>