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EB8BB-69BD-CD21-17DA-6FE7D5FF9C65}"/>
              </a:ext>
            </a:extLst>
          </p:cNvPr>
          <p:cNvGrpSpPr/>
          <p:nvPr/>
        </p:nvGrpSpPr>
        <p:grpSpPr>
          <a:xfrm>
            <a:off x="424546" y="5086630"/>
            <a:ext cx="5610300" cy="1090332"/>
            <a:chOff x="424546" y="5086630"/>
            <a:chExt cx="5610300" cy="1090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9" name="Picture 3" descr="C:\Users\lucg5005\AppData\Local\Microsoft\Windows\Temporary Internet Files\Content.IE5\T8RCCH8G\cute_snail_by_gniyuhs-d4lvbji[1].png">
              <a:extLst>
                <a:ext uri="{FF2B5EF4-FFF2-40B4-BE49-F238E27FC236}">
                  <a16:creationId xmlns:a16="http://schemas.microsoft.com/office/drawing/2014/main" id="{5366A10D-2E65-B4F3-750B-DA081429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758" y="5086630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2592</Words>
  <Application>Microsoft Office PowerPoint</Application>
  <PresentationFormat>Widescreen</PresentationFormat>
  <Paragraphs>532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27</cp:revision>
  <dcterms:created xsi:type="dcterms:W3CDTF">2025-01-17T10:10:41Z</dcterms:created>
  <dcterms:modified xsi:type="dcterms:W3CDTF">2025-08-01T09:35:37Z</dcterms:modified>
</cp:coreProperties>
</file>