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96" r:id="rId21"/>
    <p:sldId id="374" r:id="rId22"/>
    <p:sldId id="371" r:id="rId23"/>
    <p:sldId id="375" r:id="rId24"/>
    <p:sldId id="376" r:id="rId25"/>
    <p:sldId id="377" r:id="rId26"/>
    <p:sldId id="379" r:id="rId27"/>
    <p:sldId id="380" r:id="rId28"/>
    <p:sldId id="378" r:id="rId29"/>
    <p:sldId id="382" r:id="rId30"/>
    <p:sldId id="381" r:id="rId31"/>
    <p:sldId id="383" r:id="rId32"/>
    <p:sldId id="395" r:id="rId33"/>
    <p:sldId id="384" r:id="rId34"/>
    <p:sldId id="385" r:id="rId35"/>
    <p:sldId id="386" r:id="rId36"/>
    <p:sldId id="387" r:id="rId37"/>
    <p:sldId id="388" r:id="rId38"/>
    <p:sldId id="390" r:id="rId39"/>
    <p:sldId id="389" r:id="rId40"/>
    <p:sldId id="392" r:id="rId41"/>
    <p:sldId id="391" r:id="rId42"/>
    <p:sldId id="393" r:id="rId43"/>
    <p:sldId id="394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git@github.com:gjbex/ml_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vc.org/doc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previous versions of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CEE3-1552-DE57-5958-BC2DFBCA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2AB7-4C49-EBA0-911F-1B035297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files in git repository</a:t>
            </a:r>
          </a:p>
          <a:p>
            <a:endParaRPr lang="en-US" dirty="0"/>
          </a:p>
          <a:p>
            <a:r>
              <a:rPr lang="en-US" dirty="0"/>
              <a:t>Recursively list files</a:t>
            </a:r>
          </a:p>
          <a:p>
            <a:endParaRPr lang="en-US" dirty="0"/>
          </a:p>
          <a:p>
            <a:r>
              <a:rPr lang="en-US" dirty="0"/>
              <a:t>Import data set from git repository</a:t>
            </a:r>
          </a:p>
          <a:p>
            <a:endParaRPr lang="en-US" dirty="0"/>
          </a:p>
          <a:p>
            <a:r>
              <a:rPr lang="en-US" dirty="0"/>
              <a:t>Copy files from git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8982-1B76-5C14-2DF4-8F67E0F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1214-3A68-CE8E-3B82-37EA5FFB6E36}"/>
              </a:ext>
            </a:extLst>
          </p:cNvPr>
          <p:cNvSpPr txBox="1"/>
          <p:nvPr/>
        </p:nvSpPr>
        <p:spPr>
          <a:xfrm>
            <a:off x="1171068" y="2292719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250F4-052F-55BF-D121-A10674E83CF0}"/>
              </a:ext>
            </a:extLst>
          </p:cNvPr>
          <p:cNvSpPr txBox="1"/>
          <p:nvPr/>
        </p:nvSpPr>
        <p:spPr>
          <a:xfrm>
            <a:off x="1171068" y="4350117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data/preprocessed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F0C9-8F49-054E-83BE-E19FF8372848}"/>
              </a:ext>
            </a:extLst>
          </p:cNvPr>
          <p:cNvSpPr txBox="1"/>
          <p:nvPr/>
        </p:nvSpPr>
        <p:spPr>
          <a:xfrm>
            <a:off x="1171067" y="3313833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3A1E3-4AA9-7FDB-DDF0-7BA237038676}"/>
              </a:ext>
            </a:extLst>
          </p:cNvPr>
          <p:cNvSpPr txBox="1"/>
          <p:nvPr/>
        </p:nvSpPr>
        <p:spPr>
          <a:xfrm>
            <a:off x="9599164" y="2854799"/>
            <a:ext cx="220284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Note: performs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under the hood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716980-5C90-C0FF-8B28-DF2DAF8BE645}"/>
              </a:ext>
            </a:extLst>
          </p:cNvPr>
          <p:cNvGrpSpPr/>
          <p:nvPr/>
        </p:nvGrpSpPr>
        <p:grpSpPr>
          <a:xfrm>
            <a:off x="6717700" y="867288"/>
            <a:ext cx="1993730" cy="778950"/>
            <a:chOff x="10483358" y="2630321"/>
            <a:chExt cx="1993730" cy="778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627ACB-6408-9BEE-D0BD-EBE43B88CF14}"/>
                </a:ext>
              </a:extLst>
            </p:cNvPr>
            <p:cNvSpPr txBox="1"/>
            <p:nvPr/>
          </p:nvSpPr>
          <p:spPr>
            <a:xfrm>
              <a:off x="10483358" y="2947606"/>
              <a:ext cx="1673150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Reuse data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11" name="Graphic 10" descr="Thumbs up sign with solid fill">
              <a:extLst>
                <a:ext uri="{FF2B5EF4-FFF2-40B4-BE49-F238E27FC236}">
                  <a16:creationId xmlns:a16="http://schemas.microsoft.com/office/drawing/2014/main" id="{E399D65C-E4A7-043D-F531-2BD80853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21905" y="2630321"/>
              <a:ext cx="455183" cy="45518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3F93B9-405A-E5AB-31D7-52BAEDB18327}"/>
              </a:ext>
            </a:extLst>
          </p:cNvPr>
          <p:cNvSpPr txBox="1"/>
          <p:nvPr/>
        </p:nvSpPr>
        <p:spPr>
          <a:xfrm>
            <a:off x="1171066" y="5448205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600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</a:p>
          <a:p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To remove stage, use: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remove 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stages</a:t>
            </a:r>
          </a:p>
          <a:p>
            <a:endParaRPr lang="en-US" dirty="0"/>
          </a:p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3337749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443048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5342803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95A7E-4C28-1EF3-C3B3-C964D89C60C8}"/>
              </a:ext>
            </a:extLst>
          </p:cNvPr>
          <p:cNvSpPr txBox="1"/>
          <p:nvPr/>
        </p:nvSpPr>
        <p:spPr>
          <a:xfrm>
            <a:off x="1503936" y="231032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list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5322EE-0847-9449-49B9-7232D76E5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pipeline status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286223" y="270004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286220" y="3729242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286221" y="4758437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286218" y="6118203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F291D-2497-502F-6583-CCBD12C12E39}"/>
              </a:ext>
            </a:extLst>
          </p:cNvPr>
          <p:cNvSpPr txBox="1"/>
          <p:nvPr/>
        </p:nvSpPr>
        <p:spPr>
          <a:xfrm>
            <a:off x="6620224" y="2700047"/>
            <a:ext cx="500572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deps: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540456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794657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697312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C93F-8221-FBC1-86C0-F9DB2E680581}"/>
              </a:ext>
            </a:extLst>
          </p:cNvPr>
          <p:cNvGrpSpPr/>
          <p:nvPr/>
        </p:nvGrpSpPr>
        <p:grpSpPr>
          <a:xfrm>
            <a:off x="9605805" y="4932394"/>
            <a:ext cx="2271286" cy="1210028"/>
            <a:chOff x="6061878" y="373626"/>
            <a:chExt cx="2271286" cy="1210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7D306A-9652-4B6A-B041-08CBE277F554}"/>
                </a:ext>
              </a:extLst>
            </p:cNvPr>
            <p:cNvSpPr txBox="1"/>
            <p:nvPr/>
          </p:nvSpPr>
          <p:spPr>
            <a:xfrm>
              <a:off x="6061878" y="752657"/>
              <a:ext cx="183575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 WSL2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Smiling face with solid fill with solid fill">
              <a:extLst>
                <a:ext uri="{FF2B5EF4-FFF2-40B4-BE49-F238E27FC236}">
                  <a16:creationId xmlns:a16="http://schemas.microsoft.com/office/drawing/2014/main" id="{8B011098-B56D-B679-5982-18AF64E2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5322" y="373626"/>
              <a:ext cx="607842" cy="607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32A15-2890-7F95-4177-670EBE5F6AAD}"/>
              </a:ext>
            </a:extLst>
          </p:cNvPr>
          <p:cNvGrpSpPr/>
          <p:nvPr/>
        </p:nvGrpSpPr>
        <p:grpSpPr>
          <a:xfrm>
            <a:off x="6061878" y="752657"/>
            <a:ext cx="3376036" cy="1283447"/>
            <a:chOff x="6061878" y="752657"/>
            <a:chExt cx="3376036" cy="12834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869AB2-DDDF-0CA2-D329-91BB16218C8C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 descr="Smiling face with solid fill with solid fill">
              <a:extLst>
                <a:ext uri="{FF2B5EF4-FFF2-40B4-BE49-F238E27FC236}">
                  <a16:creationId xmlns:a16="http://schemas.microsoft.com/office/drawing/2014/main" id="{BA1EB4FF-1075-D0BC-B773-69ACAD9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E85CCD-6D7D-3879-AA23-56B0BBA3C446}"/>
              </a:ext>
            </a:extLst>
          </p:cNvPr>
          <p:cNvGrpSpPr/>
          <p:nvPr/>
        </p:nvGrpSpPr>
        <p:grpSpPr>
          <a:xfrm>
            <a:off x="1169535" y="5255465"/>
            <a:ext cx="3376036" cy="1283447"/>
            <a:chOff x="6061878" y="752657"/>
            <a:chExt cx="3376036" cy="12834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4D22C-6CE7-EF8A-DD62-2EBE454B7ABE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Graphic 8" descr="Smiling face with solid fill with solid fill">
              <a:extLst>
                <a:ext uri="{FF2B5EF4-FFF2-40B4-BE49-F238E27FC236}">
                  <a16:creationId xmlns:a16="http://schemas.microsoft.com/office/drawing/2014/main" id="{4D1D8A83-ACA7-8425-BABE-15AFA29B3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0B76E-9E75-5766-9591-85778F37A33F}"/>
              </a:ext>
            </a:extLst>
          </p:cNvPr>
          <p:cNvGrpSpPr/>
          <p:nvPr/>
        </p:nvGrpSpPr>
        <p:grpSpPr>
          <a:xfrm>
            <a:off x="3461552" y="4159938"/>
            <a:ext cx="5083625" cy="1379498"/>
            <a:chOff x="424546" y="5228351"/>
            <a:chExt cx="5083625" cy="13794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8BC51-5153-06D0-761B-19D80FEC2989}"/>
                </a:ext>
              </a:extLst>
            </p:cNvPr>
            <p:cNvSpPr txBox="1"/>
            <p:nvPr/>
          </p:nvSpPr>
          <p:spPr>
            <a:xfrm>
              <a:off x="424546" y="5653742"/>
              <a:ext cx="466146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</a:t>
              </a:r>
              <a:r>
                <a:rPr lang="en-US" sz="2800" dirty="0" err="1"/>
                <a:t>dvc</a:t>
              </a:r>
              <a:r>
                <a:rPr lang="en-US" sz="2800" dirty="0"/>
                <a:t> push/pull,</a:t>
              </a:r>
              <a:br>
                <a:rPr lang="en-US" sz="2800" dirty="0"/>
              </a:br>
              <a:r>
                <a:rPr lang="en-US" sz="2800" dirty="0"/>
                <a:t>git push/pull is not enough!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CE4F2AF2-2090-AEFA-BB78-E2542DB9A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020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80915-6496-8594-95CA-983C936C8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48AE-579D-3672-BC55-0435E386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9F1D-805B-C683-401C-988A9C78E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 &amp;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5FC04-9F55-83C4-BE76-F5E33924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3830D-FC92-C049-8D91-E9C1645C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91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E7FA19-4BC4-C638-81F6-077D0A15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Pipelines &amp; DVCLive</a:t>
            </a:r>
            <a:endParaRPr lang="LID4096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28C44-C257-7D56-531F-9ACBC298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Experiment == stage</a:t>
            </a:r>
          </a:p>
          <a:p>
            <a:pPr lvl="1"/>
            <a:r>
              <a:rPr lang="en-US" sz="2000" dirty="0"/>
              <a:t>Uses </a:t>
            </a:r>
            <a:r>
              <a:rPr lang="en-US" sz="2000" dirty="0" err="1"/>
              <a:t>DVCLive</a:t>
            </a:r>
            <a:endParaRPr lang="en-US" sz="2000" dirty="0"/>
          </a:p>
          <a:p>
            <a:r>
              <a:rPr lang="en-US" sz="2400" dirty="0"/>
              <a:t>Keep track of</a:t>
            </a:r>
          </a:p>
          <a:p>
            <a:pPr lvl="1"/>
            <a:r>
              <a:rPr lang="en-US" sz="2000" dirty="0"/>
              <a:t>Dependencies</a:t>
            </a:r>
          </a:p>
          <a:p>
            <a:pPr lvl="1"/>
            <a:r>
              <a:rPr lang="en-US" sz="2000" dirty="0"/>
              <a:t>Parameters</a:t>
            </a:r>
          </a:p>
          <a:p>
            <a:pPr lvl="1"/>
            <a:r>
              <a:rPr lang="en-US" sz="2000" dirty="0"/>
              <a:t>Metrics</a:t>
            </a:r>
          </a:p>
          <a:p>
            <a:pPr lvl="1"/>
            <a:r>
              <a:rPr lang="en-US" sz="2000" dirty="0"/>
              <a:t>Outputs</a:t>
            </a:r>
            <a:endParaRPr lang="LID4096" sz="2000" dirty="0"/>
          </a:p>
        </p:txBody>
      </p:sp>
      <p:pic>
        <p:nvPicPr>
          <p:cNvPr id="8" name="Picture 7" descr="Manometer beer equipment">
            <a:extLst>
              <a:ext uri="{FF2B5EF4-FFF2-40B4-BE49-F238E27FC236}">
                <a16:creationId xmlns:a16="http://schemas.microsoft.com/office/drawing/2014/main" id="{01EE5749-D367-9BA3-1232-18424D09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39" r="8006" b="-1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50FD-72CB-BD96-1D52-EE1365A0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75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2DBD-FEF5-0FF4-FBD1-3F111CAB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in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0B90-64C3-3AD3-CA17-042F5641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stage as usual</a:t>
            </a:r>
          </a:p>
          <a:p>
            <a:pPr lvl="1"/>
            <a:r>
              <a:rPr lang="en-US" dirty="0"/>
              <a:t>Contains </a:t>
            </a:r>
            <a:r>
              <a:rPr lang="en-US" dirty="0" err="1"/>
              <a:t>DVCLive</a:t>
            </a:r>
            <a:r>
              <a:rPr lang="en-US" dirty="0"/>
              <a:t> experiment management</a:t>
            </a:r>
          </a:p>
          <a:p>
            <a:pPr lvl="1"/>
            <a:r>
              <a:rPr lang="en-US" dirty="0"/>
              <a:t>Parameters read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experiment</a:t>
            </a:r>
          </a:p>
          <a:p>
            <a:endParaRPr lang="en-US" dirty="0"/>
          </a:p>
          <a:p>
            <a:r>
              <a:rPr lang="en-US" dirty="0"/>
              <a:t>Run experiment with specific parameter value</a:t>
            </a:r>
          </a:p>
          <a:p>
            <a:endParaRPr lang="en-US" dirty="0"/>
          </a:p>
          <a:p>
            <a:r>
              <a:rPr lang="en-US" dirty="0"/>
              <a:t>Prepare workspace for specific experiment,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322AA-E6A9-9A7E-60AC-B72ED48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8B632-4041-16BF-9C39-26D4BD9DEEC1}"/>
              </a:ext>
            </a:extLst>
          </p:cNvPr>
          <p:cNvSpPr txBox="1"/>
          <p:nvPr/>
        </p:nvSpPr>
        <p:spPr>
          <a:xfrm>
            <a:off x="1349828" y="3609890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F1C2-ABC2-273C-7742-1E9CE66F2C17}"/>
              </a:ext>
            </a:extLst>
          </p:cNvPr>
          <p:cNvSpPr txBox="1"/>
          <p:nvPr/>
        </p:nvSpPr>
        <p:spPr>
          <a:xfrm>
            <a:off x="1349827" y="4632558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--set-param a=2.0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B25769-28A9-2124-8B58-79C5B91E1965}"/>
              </a:ext>
            </a:extLst>
          </p:cNvPr>
          <p:cNvGrpSpPr/>
          <p:nvPr/>
        </p:nvGrpSpPr>
        <p:grpSpPr>
          <a:xfrm>
            <a:off x="7456714" y="4172597"/>
            <a:ext cx="3897086" cy="830997"/>
            <a:chOff x="-418324" y="5501785"/>
            <a:chExt cx="6135578" cy="754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18634-1A20-8570-E9E3-2B7A841DD994}"/>
                </a:ext>
              </a:extLst>
            </p:cNvPr>
            <p:cNvSpPr txBox="1"/>
            <p:nvPr/>
          </p:nvSpPr>
          <p:spPr>
            <a:xfrm>
              <a:off x="2083561" y="5501785"/>
              <a:ext cx="3633693" cy="7544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Modifies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4A9833-410D-0FDB-BCC7-786F2FC6A8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418324" y="5879020"/>
              <a:ext cx="2501884" cy="20802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EC9D5B-063F-5A20-E7C0-58F4A2A325F5}"/>
              </a:ext>
            </a:extLst>
          </p:cNvPr>
          <p:cNvSpPr txBox="1"/>
          <p:nvPr/>
        </p:nvSpPr>
        <p:spPr>
          <a:xfrm>
            <a:off x="1349826" y="5655226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apply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50B7-9531-E003-0160-20919755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&amp; parameter sweeps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6BB4-5101-B73B-611B-F2108D1B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experiment to queue</a:t>
            </a:r>
          </a:p>
          <a:p>
            <a:endParaRPr lang="en-US" dirty="0"/>
          </a:p>
          <a:p>
            <a:r>
              <a:rPr lang="en-US" dirty="0"/>
              <a:t>Queue parameter sweep</a:t>
            </a:r>
          </a:p>
          <a:p>
            <a:endParaRPr lang="en-US" dirty="0"/>
          </a:p>
          <a:p>
            <a:r>
              <a:rPr lang="en-US" dirty="0"/>
              <a:t>Run queued experiment sequentially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2AA8-F2D6-153C-80B0-D1A5AB31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83890-6D9E-4A0A-C56E-959CEC4CA7BE}"/>
              </a:ext>
            </a:extLst>
          </p:cNvPr>
          <p:cNvSpPr txBox="1"/>
          <p:nvPr/>
        </p:nvSpPr>
        <p:spPr>
          <a:xfrm>
            <a:off x="1349828" y="2292717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--queue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E0867-C179-9BD8-2CC6-CCE42549A8C8}"/>
              </a:ext>
            </a:extLst>
          </p:cNvPr>
          <p:cNvSpPr txBox="1"/>
          <p:nvPr/>
        </p:nvSpPr>
        <p:spPr>
          <a:xfrm>
            <a:off x="1349827" y="3361450"/>
            <a:ext cx="726077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--queue  -set-param 'a=3.0,4.0,5.0'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864-2BCD-DFF1-8CB3-D650EB88646A}"/>
              </a:ext>
            </a:extLst>
          </p:cNvPr>
          <p:cNvSpPr txBox="1"/>
          <p:nvPr/>
        </p:nvSpPr>
        <p:spPr>
          <a:xfrm>
            <a:off x="1349827" y="4354374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--run-all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8D75-D4F9-4A2E-F1A2-13424666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status &amp;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C946-4F82-703E-7F74-6B2866FC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status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logs</a:t>
            </a:r>
          </a:p>
          <a:p>
            <a:endParaRPr lang="en-US" dirty="0"/>
          </a:p>
          <a:p>
            <a:r>
              <a:rPr lang="en-US" dirty="0"/>
              <a:t>Remove queued/completed task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2601-ED0B-3E66-CEFD-7D6F43B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41780-6D75-A4E4-73FB-961362A1BCB6}"/>
              </a:ext>
            </a:extLst>
          </p:cNvPr>
          <p:cNvSpPr txBox="1"/>
          <p:nvPr/>
        </p:nvSpPr>
        <p:spPr>
          <a:xfrm>
            <a:off x="1209868" y="2264313"/>
            <a:ext cx="7260772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status</a:t>
            </a:r>
          </a:p>
          <a:p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Name     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Created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Status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db756f8  found-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impi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02:24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Queued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6c431db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fuzzy-sash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02:24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Queued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96f84ca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regal-coho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02:24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Queued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20cacaa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muley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-tams  02:17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cf70af4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dopey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-vang  02:17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097310c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umber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-wind  02:17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AA8EE-9C06-79BD-0BC0-F0CBA594B01D}"/>
              </a:ext>
            </a:extLst>
          </p:cNvPr>
          <p:cNvSpPr txBox="1"/>
          <p:nvPr/>
        </p:nvSpPr>
        <p:spPr>
          <a:xfrm>
            <a:off x="1209868" y="5066607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logs dopey-vang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90648-381A-8592-AF74-56EEA48F56D3}"/>
              </a:ext>
            </a:extLst>
          </p:cNvPr>
          <p:cNvSpPr txBox="1"/>
          <p:nvPr/>
        </p:nvSpPr>
        <p:spPr>
          <a:xfrm>
            <a:off x="1209868" y="5993477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remove dopey-vang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F20D-B717-4A43-8652-C8EA897C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7BA-C93F-A595-3900-803762A1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all tasks in queue, 2 workers</a:t>
            </a:r>
          </a:p>
          <a:p>
            <a:endParaRPr lang="en-US" dirty="0"/>
          </a:p>
          <a:p>
            <a:r>
              <a:rPr lang="en-US" dirty="0"/>
              <a:t>Stop all workers</a:t>
            </a:r>
          </a:p>
          <a:p>
            <a:endParaRPr lang="en-US" dirty="0"/>
          </a:p>
          <a:p>
            <a:r>
              <a:rPr lang="en-US" dirty="0"/>
              <a:t>Stop &amp; kill all workers</a:t>
            </a:r>
          </a:p>
          <a:p>
            <a:endParaRPr lang="en-US" dirty="0"/>
          </a:p>
          <a:p>
            <a:r>
              <a:rPr lang="en-US" dirty="0"/>
              <a:t>Kill specific running task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2D53-879C-4DE5-6A08-14B2874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16CD-E0CB-C635-DC4E-978238819E41}"/>
              </a:ext>
            </a:extLst>
          </p:cNvPr>
          <p:cNvSpPr txBox="1"/>
          <p:nvPr/>
        </p:nvSpPr>
        <p:spPr>
          <a:xfrm>
            <a:off x="1181876" y="2410501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start  --jobs 2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8B04C-A4F0-BC88-48E5-AA94D8A28E75}"/>
              </a:ext>
            </a:extLst>
          </p:cNvPr>
          <p:cNvGrpSpPr/>
          <p:nvPr/>
        </p:nvGrpSpPr>
        <p:grpSpPr>
          <a:xfrm>
            <a:off x="5355772" y="2095538"/>
            <a:ext cx="3254828" cy="917156"/>
            <a:chOff x="8922121" y="5118668"/>
            <a:chExt cx="3254828" cy="9171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3776D9-521E-BC27-1EE7-1C3BB8327889}"/>
                </a:ext>
              </a:extLst>
            </p:cNvPr>
            <p:cNvSpPr txBox="1"/>
            <p:nvPr/>
          </p:nvSpPr>
          <p:spPr>
            <a:xfrm>
              <a:off x="8922121" y="5574159"/>
              <a:ext cx="29433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oversubscribe!</a:t>
              </a:r>
              <a:endParaRPr lang="LID4096" sz="2400" dirty="0"/>
            </a:p>
          </p:txBody>
        </p:sp>
        <p:pic>
          <p:nvPicPr>
            <p:cNvPr id="11" name="Picture 3" descr="C:\Users\lucg5005\AppData\Local\Microsoft\Windows\Temporary Internet Files\Content.IE5\T8RCCH8G\cute_snail_by_gniyuhs-d4lvbji[1].png">
              <a:extLst>
                <a:ext uri="{FF2B5EF4-FFF2-40B4-BE49-F238E27FC236}">
                  <a16:creationId xmlns:a16="http://schemas.microsoft.com/office/drawing/2014/main" id="{B6E5AF44-60EB-BAD4-7CAC-6EDA44E5D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4991" y="5118668"/>
              <a:ext cx="641958" cy="641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EB37C2-F18E-67D6-EB6A-1BDC1181921E}"/>
              </a:ext>
            </a:extLst>
          </p:cNvPr>
          <p:cNvSpPr txBox="1"/>
          <p:nvPr/>
        </p:nvSpPr>
        <p:spPr>
          <a:xfrm>
            <a:off x="1181876" y="3339856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stop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012E2-9BD1-4440-A21C-5DE9AD7F25AD}"/>
              </a:ext>
            </a:extLst>
          </p:cNvPr>
          <p:cNvSpPr txBox="1"/>
          <p:nvPr/>
        </p:nvSpPr>
        <p:spPr>
          <a:xfrm>
            <a:off x="1181876" y="4363513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stop  --kill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9849E-3E9C-4178-C39F-D5D31A0D8F0C}"/>
              </a:ext>
            </a:extLst>
          </p:cNvPr>
          <p:cNvSpPr txBox="1"/>
          <p:nvPr/>
        </p:nvSpPr>
        <p:spPr>
          <a:xfrm>
            <a:off x="1181876" y="5387170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kill leaky-wasp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D8D-1E3E-A506-CF8D-1A50741A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8C77-F7DF-9D95-99EA-189A0E96C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F2629-DA0D-6188-9309-0F172898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8462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D080-03FD-95CB-6C17-2AE9FAF7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6B09-2203-7249-5A48-8357BD87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+ DVC = standalone</a:t>
            </a:r>
          </a:p>
          <a:p>
            <a:pPr lvl="1"/>
            <a:r>
              <a:rPr lang="en-US" dirty="0"/>
              <a:t>Light weight</a:t>
            </a:r>
          </a:p>
          <a:p>
            <a:pPr lvl="1"/>
            <a:r>
              <a:rPr lang="en-US" dirty="0"/>
              <a:t>Promotes reproducibility</a:t>
            </a:r>
          </a:p>
          <a:p>
            <a:pPr lvl="2"/>
            <a:r>
              <a:rPr lang="en-US" dirty="0"/>
              <a:t>Experiments</a:t>
            </a:r>
          </a:p>
          <a:p>
            <a:pPr lvl="2"/>
            <a:r>
              <a:rPr lang="en-US" dirty="0"/>
              <a:t>Workflows</a:t>
            </a:r>
          </a:p>
          <a:p>
            <a:pPr lvl="1"/>
            <a:r>
              <a:rPr lang="en-US" dirty="0"/>
              <a:t>Facilitates data/experiment/model sharing</a:t>
            </a:r>
          </a:p>
          <a:p>
            <a:r>
              <a:rPr lang="en-US" dirty="0"/>
              <a:t>Requires</a:t>
            </a:r>
          </a:p>
          <a:p>
            <a:pPr lvl="1"/>
            <a:r>
              <a:rPr lang="en-US" dirty="0"/>
              <a:t>Discipline using version control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528A-8A5B-DBF6-DE04-292E9382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268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3BB4-C6F8-7E5F-6EBF-08676EDE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2650-163C-B12D-795A-4807F89A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https://git-scm.com/doc</a:t>
            </a:r>
            <a:r>
              <a:rPr lang="en-US" dirty="0"/>
              <a:t> </a:t>
            </a:r>
          </a:p>
          <a:p>
            <a:r>
              <a:rPr lang="en-US" dirty="0"/>
              <a:t>DVC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https://dvc.org/doc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F75E1-9838-4C5B-166D-4927C4DB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43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3087</Words>
  <Application>Microsoft Office PowerPoint</Application>
  <PresentationFormat>Widescreen</PresentationFormat>
  <Paragraphs>649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previous versions of data sets</vt:lpstr>
      <vt:lpstr>Importing data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  <vt:lpstr>Data Version Control</vt:lpstr>
      <vt:lpstr>Pipelines &amp; DVCLive</vt:lpstr>
      <vt:lpstr>Experiments in pipelines</vt:lpstr>
      <vt:lpstr>Queues &amp; parameter sweeps</vt:lpstr>
      <vt:lpstr>Queue status &amp; management</vt:lpstr>
      <vt:lpstr>Queue control</vt:lpstr>
      <vt:lpstr>Conclusions</vt:lpstr>
      <vt:lpstr>Take-aways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34</cp:revision>
  <dcterms:created xsi:type="dcterms:W3CDTF">2025-01-17T10:10:41Z</dcterms:created>
  <dcterms:modified xsi:type="dcterms:W3CDTF">2025-08-04T12:39:12Z</dcterms:modified>
</cp:coreProperties>
</file>