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7" r:id="rId2"/>
    <p:sldId id="281" r:id="rId3"/>
    <p:sldId id="784" r:id="rId4"/>
    <p:sldId id="258" r:id="rId5"/>
    <p:sldId id="259" r:id="rId6"/>
    <p:sldId id="260" r:id="rId7"/>
    <p:sldId id="261" r:id="rId8"/>
    <p:sldId id="266" r:id="rId9"/>
    <p:sldId id="265" r:id="rId10"/>
    <p:sldId id="274" r:id="rId11"/>
    <p:sldId id="267" r:id="rId12"/>
    <p:sldId id="277" r:id="rId13"/>
    <p:sldId id="268" r:id="rId14"/>
    <p:sldId id="262" r:id="rId15"/>
    <p:sldId id="273" r:id="rId16"/>
    <p:sldId id="276" r:id="rId17"/>
    <p:sldId id="751" r:id="rId18"/>
    <p:sldId id="263" r:id="rId19"/>
    <p:sldId id="761" r:id="rId20"/>
    <p:sldId id="754" r:id="rId21"/>
    <p:sldId id="779" r:id="rId22"/>
    <p:sldId id="762" r:id="rId23"/>
    <p:sldId id="755" r:id="rId24"/>
    <p:sldId id="760" r:id="rId25"/>
    <p:sldId id="756" r:id="rId26"/>
    <p:sldId id="757" r:id="rId27"/>
    <p:sldId id="758" r:id="rId28"/>
    <p:sldId id="759" r:id="rId29"/>
    <p:sldId id="763" r:id="rId30"/>
    <p:sldId id="764" r:id="rId31"/>
    <p:sldId id="765" r:id="rId32"/>
    <p:sldId id="766" r:id="rId33"/>
    <p:sldId id="768" r:id="rId34"/>
    <p:sldId id="767" r:id="rId35"/>
    <p:sldId id="771" r:id="rId36"/>
    <p:sldId id="772" r:id="rId37"/>
    <p:sldId id="773" r:id="rId38"/>
    <p:sldId id="774" r:id="rId39"/>
    <p:sldId id="775" r:id="rId40"/>
    <p:sldId id="776" r:id="rId41"/>
    <p:sldId id="777" r:id="rId42"/>
    <p:sldId id="785" r:id="rId43"/>
    <p:sldId id="778" r:id="rId44"/>
    <p:sldId id="780" r:id="rId45"/>
    <p:sldId id="781" r:id="rId46"/>
    <p:sldId id="783" r:id="rId47"/>
    <p:sldId id="264" r:id="rId48"/>
    <p:sldId id="270" r:id="rId49"/>
    <p:sldId id="271" r:id="rId50"/>
    <p:sldId id="272" r:id="rId51"/>
    <p:sldId id="279" r:id="rId52"/>
    <p:sldId id="280" r:id="rId53"/>
    <p:sldId id="275" r:id="rId54"/>
    <p:sldId id="278" r:id="rId55"/>
    <p:sldId id="269" r:id="rId56"/>
    <p:sldId id="282" r:id="rId57"/>
    <p:sldId id="283" r:id="rId58"/>
    <p:sldId id="286" r:id="rId59"/>
    <p:sldId id="287" r:id="rId60"/>
    <p:sldId id="285" r:id="rId61"/>
    <p:sldId id="288" r:id="rId62"/>
    <p:sldId id="284" r:id="rId63"/>
    <p:sldId id="769" r:id="rId64"/>
    <p:sldId id="77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  <p14:sldId id="784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85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13/01/2025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13/01/2025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h3fr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7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6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8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Machine learning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C05AB-73D0-3874-3825-82B44AB8B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467169" y="226357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CEC010-2C91-4CDD-574B-3CD7EE78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55" y="104192"/>
            <a:ext cx="5326224" cy="53262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741672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3"/>
              </a:rPr>
              <a:t>https://bit.ly/40h3frb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pPr lvl="1"/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8000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91872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419614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090173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716872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868801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06058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06058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5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70780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2668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2668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003245" y="46085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572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87711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4361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4361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757744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06462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D5DB-A70A-45CF-ADEB-509F8AC6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3016-ADF7-4568-BB2D-37877DA8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i="1" dirty="0"/>
              <a:t>k</a:t>
            </a:r>
            <a:r>
              <a:rPr lang="en-US" dirty="0"/>
              <a:t> means, i.e., seed points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Assign data points to nearest mean value</a:t>
            </a:r>
          </a:p>
          <a:p>
            <a:pPr lvl="1"/>
            <a:r>
              <a:rPr lang="en-US" dirty="0"/>
              <a:t>Update by recomputing mean values</a:t>
            </a:r>
          </a:p>
          <a:p>
            <a:r>
              <a:rPr lang="en-US" dirty="0"/>
              <a:t>Stop when no more 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ABAB90-0090-40C6-AD91-83FE5B46927D}"/>
              </a:ext>
            </a:extLst>
          </p:cNvPr>
          <p:cNvSpPr/>
          <p:nvPr/>
        </p:nvSpPr>
        <p:spPr>
          <a:xfrm>
            <a:off x="1673524" y="556503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807375-78E1-4DE3-802E-9278F86ED5AA}"/>
              </a:ext>
            </a:extLst>
          </p:cNvPr>
          <p:cNvSpPr/>
          <p:nvPr/>
        </p:nvSpPr>
        <p:spPr>
          <a:xfrm>
            <a:off x="2093343" y="523435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0E7D7F-776D-4685-BC2C-6440DFB4BFA9}"/>
              </a:ext>
            </a:extLst>
          </p:cNvPr>
          <p:cNvSpPr/>
          <p:nvPr/>
        </p:nvSpPr>
        <p:spPr>
          <a:xfrm>
            <a:off x="1860429" y="516401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0D5A5A-07B0-432B-B439-A2A9B24C70A9}"/>
              </a:ext>
            </a:extLst>
          </p:cNvPr>
          <p:cNvSpPr/>
          <p:nvPr/>
        </p:nvSpPr>
        <p:spPr>
          <a:xfrm>
            <a:off x="2280248" y="483333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F249FA-77A0-4D67-A495-683C8D5F2B15}"/>
              </a:ext>
            </a:extLst>
          </p:cNvPr>
          <p:cNvSpPr/>
          <p:nvPr/>
        </p:nvSpPr>
        <p:spPr>
          <a:xfrm>
            <a:off x="1440610" y="483863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5441D6-14E8-40E5-8CB4-AAFA0FEC3DD9}"/>
              </a:ext>
            </a:extLst>
          </p:cNvPr>
          <p:cNvSpPr/>
          <p:nvPr/>
        </p:nvSpPr>
        <p:spPr>
          <a:xfrm>
            <a:off x="1860429" y="450795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A363C4-DBEE-4F9C-93DB-04173865409F}"/>
              </a:ext>
            </a:extLst>
          </p:cNvPr>
          <p:cNvSpPr/>
          <p:nvPr/>
        </p:nvSpPr>
        <p:spPr>
          <a:xfrm>
            <a:off x="1627515" y="4437614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05471-7783-4A9F-A894-8ABAAD8B80CA}"/>
              </a:ext>
            </a:extLst>
          </p:cNvPr>
          <p:cNvSpPr/>
          <p:nvPr/>
        </p:nvSpPr>
        <p:spPr>
          <a:xfrm>
            <a:off x="3199680" y="4965054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70D66-F137-4C23-BFE6-7082EEFA410A}"/>
              </a:ext>
            </a:extLst>
          </p:cNvPr>
          <p:cNvSpPr/>
          <p:nvPr/>
        </p:nvSpPr>
        <p:spPr>
          <a:xfrm>
            <a:off x="2966766" y="4894710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6386DF-17A5-4512-AAB9-082A3C9C208B}"/>
              </a:ext>
            </a:extLst>
          </p:cNvPr>
          <p:cNvSpPr/>
          <p:nvPr/>
        </p:nvSpPr>
        <p:spPr>
          <a:xfrm>
            <a:off x="3386585" y="4564030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BD2673-E7FA-4083-9CBA-43C87232E5E0}"/>
              </a:ext>
            </a:extLst>
          </p:cNvPr>
          <p:cNvSpPr/>
          <p:nvPr/>
        </p:nvSpPr>
        <p:spPr>
          <a:xfrm>
            <a:off x="2546947" y="4569333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24314-9BFE-4D45-B814-A79AE7560C55}"/>
              </a:ext>
            </a:extLst>
          </p:cNvPr>
          <p:cNvSpPr/>
          <p:nvPr/>
        </p:nvSpPr>
        <p:spPr>
          <a:xfrm>
            <a:off x="3069205" y="606481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146861-D941-4283-9E28-85C7E0A25F60}"/>
              </a:ext>
            </a:extLst>
          </p:cNvPr>
          <p:cNvSpPr/>
          <p:nvPr/>
        </p:nvSpPr>
        <p:spPr>
          <a:xfrm>
            <a:off x="2836291" y="599447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BF9288-3654-4537-A9DE-5974F54DD771}"/>
              </a:ext>
            </a:extLst>
          </p:cNvPr>
          <p:cNvSpPr/>
          <p:nvPr/>
        </p:nvSpPr>
        <p:spPr>
          <a:xfrm>
            <a:off x="3256110" y="566379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BA41F1-B11E-4A0D-BD9B-D6CDAC5BBAF5}"/>
              </a:ext>
            </a:extLst>
          </p:cNvPr>
          <p:cNvSpPr/>
          <p:nvPr/>
        </p:nvSpPr>
        <p:spPr>
          <a:xfrm>
            <a:off x="2416472" y="566909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A7E8D1-722A-43A2-B367-586A3343656A}"/>
              </a:ext>
            </a:extLst>
          </p:cNvPr>
          <p:cNvGrpSpPr/>
          <p:nvPr/>
        </p:nvGrpSpPr>
        <p:grpSpPr>
          <a:xfrm>
            <a:off x="2026487" y="4739537"/>
            <a:ext cx="865876" cy="924258"/>
            <a:chOff x="2026487" y="4739537"/>
            <a:chExt cx="865876" cy="9242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46C4CD-2F24-4B12-A8B5-E70B057A364F}"/>
                </a:ext>
              </a:extLst>
            </p:cNvPr>
            <p:cNvSpPr/>
            <p:nvPr/>
          </p:nvSpPr>
          <p:spPr>
            <a:xfrm>
              <a:off x="2780219" y="4739537"/>
              <a:ext cx="112144" cy="1121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EC95E8-A57E-4F60-93BD-E168226B3604}"/>
                </a:ext>
              </a:extLst>
            </p:cNvPr>
            <p:cNvSpPr/>
            <p:nvPr/>
          </p:nvSpPr>
          <p:spPr>
            <a:xfrm>
              <a:off x="2026487" y="5551651"/>
              <a:ext cx="112144" cy="112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0C1596-551C-4789-9033-7B7A78773497}"/>
              </a:ext>
            </a:extLst>
          </p:cNvPr>
          <p:cNvCxnSpPr>
            <a:cxnSpLocks/>
          </p:cNvCxnSpPr>
          <p:nvPr/>
        </p:nvCxnSpPr>
        <p:spPr>
          <a:xfrm>
            <a:off x="1420660" y="4373021"/>
            <a:ext cx="2103767" cy="17563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88E294-D119-426B-BAC1-2F6D3FDA48D6}"/>
              </a:ext>
            </a:extLst>
          </p:cNvPr>
          <p:cNvGrpSpPr/>
          <p:nvPr/>
        </p:nvGrpSpPr>
        <p:grpSpPr>
          <a:xfrm>
            <a:off x="4537492" y="4446135"/>
            <a:ext cx="2058119" cy="1739349"/>
            <a:chOff x="4537492" y="4446135"/>
            <a:chExt cx="2058119" cy="173934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56DCFE-954A-42CD-88B2-160B4B724358}"/>
                </a:ext>
              </a:extLst>
            </p:cNvPr>
            <p:cNvSpPr/>
            <p:nvPr/>
          </p:nvSpPr>
          <p:spPr>
            <a:xfrm>
              <a:off x="4770406" y="557356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6F170B-C61D-4D83-B357-8EAD4E6C8027}"/>
                </a:ext>
              </a:extLst>
            </p:cNvPr>
            <p:cNvSpPr/>
            <p:nvPr/>
          </p:nvSpPr>
          <p:spPr>
            <a:xfrm>
              <a:off x="5190225" y="524288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F9CD2C-5B27-4955-A8D8-62312AB38E69}"/>
                </a:ext>
              </a:extLst>
            </p:cNvPr>
            <p:cNvSpPr/>
            <p:nvPr/>
          </p:nvSpPr>
          <p:spPr>
            <a:xfrm>
              <a:off x="4957311" y="517253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A7439D-DF4C-4658-9F7E-34734BDAF6D1}"/>
                </a:ext>
              </a:extLst>
            </p:cNvPr>
            <p:cNvSpPr/>
            <p:nvPr/>
          </p:nvSpPr>
          <p:spPr>
            <a:xfrm>
              <a:off x="5377130" y="484185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83381DD-A000-4C81-A7DD-F9D381AE4F27}"/>
                </a:ext>
              </a:extLst>
            </p:cNvPr>
            <p:cNvSpPr/>
            <p:nvPr/>
          </p:nvSpPr>
          <p:spPr>
            <a:xfrm>
              <a:off x="4537492" y="484715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49B238-19F8-4660-A4BC-282BE6519848}"/>
                </a:ext>
              </a:extLst>
            </p:cNvPr>
            <p:cNvSpPr/>
            <p:nvPr/>
          </p:nvSpPr>
          <p:spPr>
            <a:xfrm>
              <a:off x="4957311" y="451647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482B91-983A-4D21-AAF4-626CBA24A074}"/>
                </a:ext>
              </a:extLst>
            </p:cNvPr>
            <p:cNvSpPr/>
            <p:nvPr/>
          </p:nvSpPr>
          <p:spPr>
            <a:xfrm>
              <a:off x="4724397" y="4446135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D5F556-8607-42A5-B693-C78E9A2E61D0}"/>
                </a:ext>
              </a:extLst>
            </p:cNvPr>
            <p:cNvSpPr/>
            <p:nvPr/>
          </p:nvSpPr>
          <p:spPr>
            <a:xfrm>
              <a:off x="6296562" y="4973575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56BFF0-992B-476A-84A3-4FF74350DEB1}"/>
                </a:ext>
              </a:extLst>
            </p:cNvPr>
            <p:cNvSpPr/>
            <p:nvPr/>
          </p:nvSpPr>
          <p:spPr>
            <a:xfrm>
              <a:off x="6063648" y="4903231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88091F-F2BA-4DFB-88AB-B011310DD76F}"/>
                </a:ext>
              </a:extLst>
            </p:cNvPr>
            <p:cNvSpPr/>
            <p:nvPr/>
          </p:nvSpPr>
          <p:spPr>
            <a:xfrm>
              <a:off x="6483467" y="4572551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99775D-EAA1-43FB-82D1-A73E576598F2}"/>
                </a:ext>
              </a:extLst>
            </p:cNvPr>
            <p:cNvSpPr/>
            <p:nvPr/>
          </p:nvSpPr>
          <p:spPr>
            <a:xfrm>
              <a:off x="5643829" y="4577854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F42238-4A86-47F1-992F-61BBD2AB2822}"/>
                </a:ext>
              </a:extLst>
            </p:cNvPr>
            <p:cNvSpPr/>
            <p:nvPr/>
          </p:nvSpPr>
          <p:spPr>
            <a:xfrm>
              <a:off x="6166087" y="607334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D5AF75-8AF4-40D2-86B4-0364E76885C0}"/>
                </a:ext>
              </a:extLst>
            </p:cNvPr>
            <p:cNvSpPr/>
            <p:nvPr/>
          </p:nvSpPr>
          <p:spPr>
            <a:xfrm>
              <a:off x="5933173" y="600299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89453C-ECA4-4875-AF05-EDBD7C5B2402}"/>
                </a:ext>
              </a:extLst>
            </p:cNvPr>
            <p:cNvSpPr/>
            <p:nvPr/>
          </p:nvSpPr>
          <p:spPr>
            <a:xfrm>
              <a:off x="6352992" y="567231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6EA3BA-26E8-4045-9285-DF4686185EA8}"/>
                </a:ext>
              </a:extLst>
            </p:cNvPr>
            <p:cNvSpPr/>
            <p:nvPr/>
          </p:nvSpPr>
          <p:spPr>
            <a:xfrm>
              <a:off x="5513354" y="567761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A946F3-CF69-4863-A6D7-B3E74743F92A}"/>
              </a:ext>
            </a:extLst>
          </p:cNvPr>
          <p:cNvGrpSpPr/>
          <p:nvPr/>
        </p:nvGrpSpPr>
        <p:grpSpPr>
          <a:xfrm>
            <a:off x="5346213" y="4749613"/>
            <a:ext cx="464031" cy="914182"/>
            <a:chOff x="5346213" y="4749613"/>
            <a:chExt cx="464031" cy="91418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8D3996-359C-4B09-B44C-4F9A6EF0A5A7}"/>
                </a:ext>
              </a:extLst>
            </p:cNvPr>
            <p:cNvSpPr/>
            <p:nvPr/>
          </p:nvSpPr>
          <p:spPr>
            <a:xfrm>
              <a:off x="5698100" y="4749613"/>
              <a:ext cx="112144" cy="1121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8A2B85F-D16B-48C3-BB93-9839919DCC47}"/>
                </a:ext>
              </a:extLst>
            </p:cNvPr>
            <p:cNvSpPr/>
            <p:nvPr/>
          </p:nvSpPr>
          <p:spPr>
            <a:xfrm>
              <a:off x="5346213" y="5551651"/>
              <a:ext cx="112144" cy="112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99978E-4343-4482-9DDE-843968AEE5F3}"/>
              </a:ext>
            </a:extLst>
          </p:cNvPr>
          <p:cNvCxnSpPr>
            <a:cxnSpLocks/>
          </p:cNvCxnSpPr>
          <p:nvPr/>
        </p:nvCxnSpPr>
        <p:spPr>
          <a:xfrm>
            <a:off x="4362089" y="4620102"/>
            <a:ext cx="2495911" cy="1164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784</a:t>
            </a:r>
            <a:r>
              <a:rPr lang="en-BE" sz="1800" dirty="0"/>
              <a:t>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r>
              <a:rPr lang="en-US" dirty="0"/>
              <a:t>Consider using pre-trained networks</a:t>
            </a:r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2706</Words>
  <Application>Microsoft Office PowerPoint</Application>
  <PresentationFormat>Widescreen</PresentationFormat>
  <Paragraphs>665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Machine learning with Python</vt:lpstr>
      <vt:lpstr>PowerPoint Presentation</vt:lpstr>
      <vt:lpstr>PowerPoint Presentation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k-means algorithm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116</cp:revision>
  <dcterms:created xsi:type="dcterms:W3CDTF">2019-05-02T08:06:12Z</dcterms:created>
  <dcterms:modified xsi:type="dcterms:W3CDTF">2025-01-13T14:37:57Z</dcterms:modified>
</cp:coreProperties>
</file>